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8" r:id="rId3"/>
    <p:sldId id="259" r:id="rId4"/>
    <p:sldId id="260" r:id="rId5"/>
    <p:sldId id="261" r:id="rId6"/>
    <p:sldId id="262" r:id="rId7"/>
    <p:sldId id="268" r:id="rId8"/>
    <p:sldId id="263" r:id="rId9"/>
    <p:sldId id="269" r:id="rId10"/>
    <p:sldId id="264" r:id="rId11"/>
    <p:sldId id="270" r:id="rId12"/>
    <p:sldId id="266" r:id="rId13"/>
    <p:sldId id="282" r:id="rId14"/>
    <p:sldId id="272"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DDD3"/>
    <a:srgbClr val="B18A6E"/>
    <a:srgbClr val="B4886C"/>
    <a:srgbClr val="9C807C"/>
    <a:srgbClr val="886754"/>
    <a:srgbClr val="765073"/>
    <a:srgbClr val="9D786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2" d="100"/>
          <a:sy n="62" d="100"/>
        </p:scale>
        <p:origin x="82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FE73B03-4D71-4565-8C52-4902BE6377A4}" type="doc">
      <dgm:prSet loTypeId="urn:microsoft.com/office/officeart/2005/8/layout/hierarchy2" loCatId="hierarchy" qsTypeId="urn:microsoft.com/office/officeart/2005/8/quickstyle/simple1" qsCatId="simple" csTypeId="urn:microsoft.com/office/officeart/2005/8/colors/colorful4" csCatId="accent1" phldr="0"/>
      <dgm:spPr/>
      <dgm:t>
        <a:bodyPr/>
        <a:p>
          <a:endParaRPr lang="zh-CN" altLang="en-US"/>
        </a:p>
      </dgm:t>
    </dgm:pt>
    <dgm:pt modelId="{0605F139-5EF0-48E7-A091-192233D2011D}">
      <dgm:prSet phldrT="[文本]" phldr="0" custT="0"/>
      <dgm:spPr/>
      <dgm:t>
        <a:bodyPr vert="horz" wrap="square"/>
        <a:p>
          <a:pPr>
            <a:lnSpc>
              <a:spcPct val="100000"/>
            </a:lnSpc>
            <a:spcBef>
              <a:spcPct val="0"/>
            </a:spcBef>
            <a:spcAft>
              <a:spcPct val="35000"/>
            </a:spcAft>
          </a:pPr>
          <a:r>
            <a:rPr lang="zh-CN" altLang="en-US"/>
            <a:t>测定生长繁殖的方法</a:t>
          </a:r>
          <a:endParaRPr lang="zh-CN" altLang="en-US"/>
        </a:p>
      </dgm:t>
    </dgm:pt>
    <dgm:pt modelId="{2AFB1B2A-8749-4E5E-9CB9-0B60F81C46F8}" cxnId="{2DEE389E-467D-4316-8A17-AD8BA1774578}" type="parTrans">
      <dgm:prSet/>
      <dgm:spPr/>
      <dgm:t>
        <a:bodyPr/>
        <a:p>
          <a:endParaRPr lang="zh-CN" altLang="en-US"/>
        </a:p>
      </dgm:t>
    </dgm:pt>
    <dgm:pt modelId="{E0FFEB56-236E-4FE9-83BF-31494E265D5A}" cxnId="{2DEE389E-467D-4316-8A17-AD8BA1774578}" type="sibTrans">
      <dgm:prSet/>
      <dgm:spPr/>
      <dgm:t>
        <a:bodyPr/>
        <a:p>
          <a:endParaRPr lang="zh-CN" altLang="en-US"/>
        </a:p>
      </dgm:t>
    </dgm:pt>
    <dgm:pt modelId="{49E3E0B2-830A-4F5A-B289-43F31B717FF3}">
      <dgm:prSet phldr="0" custT="0"/>
      <dgm:spPr/>
      <dgm:t>
        <a:bodyPr vert="horz" wrap="square"/>
        <a:p>
          <a:pPr>
            <a:lnSpc>
              <a:spcPct val="100000"/>
            </a:lnSpc>
            <a:spcBef>
              <a:spcPct val="0"/>
            </a:spcBef>
            <a:spcAft>
              <a:spcPct val="35000"/>
            </a:spcAft>
          </a:pPr>
          <a:r>
            <a:rPr lang="zh-CN"/>
            <a:t>测定</a:t>
          </a:r>
          <a:r>
            <a:rPr lang="zh-CN"/>
            <a:t>生长量</a:t>
          </a:r>
          <a:r>
            <a:rPr lang="zh-CN"/>
            <a:t/>
          </a:r>
          <a:endParaRPr lang="zh-CN"/>
        </a:p>
      </dgm:t>
    </dgm:pt>
    <dgm:pt modelId="{3E7FE911-0E88-41DC-92B2-CDB035BD81BA}" cxnId="{0CB2AFB4-52E9-4465-BFAB-F6D59B34CCD7}" type="parTrans">
      <dgm:prSet/>
      <dgm:spPr/>
    </dgm:pt>
    <dgm:pt modelId="{3D90C173-DF3C-4615-8DFC-C59EE52EE778}" cxnId="{0CB2AFB4-52E9-4465-BFAB-F6D59B34CCD7}" type="sibTrans">
      <dgm:prSet/>
      <dgm:spPr/>
    </dgm:pt>
    <dgm:pt modelId="{466C8C52-F13D-485F-B5B5-7C9424906691}">
      <dgm:prSet phldr="0" custT="0"/>
      <dgm:spPr/>
      <dgm:t>
        <a:bodyPr vert="horz" wrap="square"/>
        <a:p>
          <a:pPr>
            <a:lnSpc>
              <a:spcPct val="100000"/>
            </a:lnSpc>
            <a:spcBef>
              <a:spcPct val="0"/>
            </a:spcBef>
            <a:spcAft>
              <a:spcPct val="35000"/>
            </a:spcAft>
          </a:pPr>
          <a:r>
            <a:rPr lang="zh-CN"/>
            <a:t>直接法</a:t>
          </a:r>
          <a:r>
            <a:rPr lang="zh-CN"/>
            <a:t/>
          </a:r>
          <a:endParaRPr lang="zh-CN"/>
        </a:p>
      </dgm:t>
    </dgm:pt>
    <dgm:pt modelId="{AB7A6570-953A-4593-B348-10166D98D48D}" cxnId="{CC3310A8-0AE7-47DC-BB27-AE684C96F684}" type="parTrans">
      <dgm:prSet/>
      <dgm:spPr/>
    </dgm:pt>
    <dgm:pt modelId="{73D4944B-404E-495D-8283-7CF0FD5A532F}" cxnId="{CC3310A8-0AE7-47DC-BB27-AE684C96F684}" type="sibTrans">
      <dgm:prSet/>
      <dgm:spPr/>
    </dgm:pt>
    <dgm:pt modelId="{227B3A54-8CD6-4699-8648-40FE1D9137BA}">
      <dgm:prSet phldr="0" custT="0"/>
      <dgm:spPr/>
      <dgm:t>
        <a:bodyPr vert="horz" wrap="square"/>
        <a:p>
          <a:pPr>
            <a:lnSpc>
              <a:spcPct val="100000"/>
            </a:lnSpc>
            <a:spcBef>
              <a:spcPct val="0"/>
            </a:spcBef>
            <a:spcAft>
              <a:spcPct val="35000"/>
            </a:spcAft>
          </a:pPr>
          <a:r>
            <a:rPr lang="zh-CN"/>
            <a:t>粗放的体积法</a:t>
          </a:r>
          <a:r>
            <a:rPr lang="zh-CN"/>
            <a:t/>
          </a:r>
          <a:endParaRPr lang="zh-CN"/>
        </a:p>
      </dgm:t>
    </dgm:pt>
    <dgm:pt modelId="{BE7FC95E-6D5F-4D96-8507-ED5DE0D59619}" cxnId="{5BE07DB7-AF76-4D02-8A22-B82936480283}" type="parTrans">
      <dgm:prSet/>
      <dgm:spPr/>
    </dgm:pt>
    <dgm:pt modelId="{4D26EB9A-BC94-4731-A5E8-136AA300DAC0}" cxnId="{5BE07DB7-AF76-4D02-8A22-B82936480283}" type="sibTrans">
      <dgm:prSet/>
      <dgm:spPr/>
    </dgm:pt>
    <dgm:pt modelId="{91A681FC-CF05-4AF0-91D8-A043D36860D8}">
      <dgm:prSet phldr="0" custT="0"/>
      <dgm:spPr/>
      <dgm:t>
        <a:bodyPr vert="horz" wrap="square"/>
        <a:p>
          <a:pPr>
            <a:lnSpc>
              <a:spcPct val="100000"/>
            </a:lnSpc>
            <a:spcBef>
              <a:spcPct val="0"/>
            </a:spcBef>
            <a:spcAft>
              <a:spcPct val="35000"/>
            </a:spcAft>
          </a:pPr>
          <a:r>
            <a:rPr lang="zh-CN"/>
            <a:t>精确的干重法</a:t>
          </a:r>
          <a:r>
            <a:rPr lang="zh-CN"/>
            <a:t/>
          </a:r>
          <a:endParaRPr lang="zh-CN"/>
        </a:p>
      </dgm:t>
    </dgm:pt>
    <dgm:pt modelId="{CB59EEE6-8EAC-497B-95AA-D0E35287B84D}" cxnId="{A4183E7C-D3D9-4AE7-A42B-53771B6E31D5}" type="parTrans">
      <dgm:prSet/>
      <dgm:spPr/>
    </dgm:pt>
    <dgm:pt modelId="{F38FA227-3265-4247-BC5B-97A015B83E9E}" cxnId="{A4183E7C-D3D9-4AE7-A42B-53771B6E31D5}" type="sibTrans">
      <dgm:prSet/>
      <dgm:spPr/>
    </dgm:pt>
    <dgm:pt modelId="{C78C4F92-AD69-46C8-910C-41059E8ED0A9}">
      <dgm:prSet phldrT="[文本]" phldr="0" custT="0"/>
      <dgm:spPr/>
      <dgm:t>
        <a:bodyPr vert="horz" wrap="square"/>
        <a:p>
          <a:pPr>
            <a:lnSpc>
              <a:spcPct val="100000"/>
            </a:lnSpc>
            <a:spcBef>
              <a:spcPct val="0"/>
            </a:spcBef>
            <a:spcAft>
              <a:spcPct val="35000"/>
            </a:spcAft>
          </a:pPr>
          <a:r>
            <a:rPr lang="zh-CN" altLang="en-US"/>
            <a:t>间接法</a:t>
          </a:r>
          <a:r>
            <a:rPr lang="zh-CN" altLang="en-US"/>
            <a:t/>
          </a:r>
          <a:endParaRPr lang="zh-CN" altLang="en-US"/>
        </a:p>
      </dgm:t>
    </dgm:pt>
    <dgm:pt modelId="{581124B7-0397-40F7-9B1D-41220103BA68}" cxnId="{A66D01BD-6A04-4C1D-913C-0315F666CBE9}" type="parTrans">
      <dgm:prSet/>
      <dgm:spPr/>
      <dgm:t>
        <a:bodyPr/>
        <a:p>
          <a:endParaRPr lang="zh-CN" altLang="en-US"/>
        </a:p>
      </dgm:t>
    </dgm:pt>
    <dgm:pt modelId="{A23C44A9-E7A6-467B-BF93-DD0656347715}" cxnId="{A66D01BD-6A04-4C1D-913C-0315F666CBE9}" type="sibTrans">
      <dgm:prSet/>
      <dgm:spPr/>
      <dgm:t>
        <a:bodyPr/>
        <a:p>
          <a:endParaRPr lang="zh-CN" altLang="en-US"/>
        </a:p>
      </dgm:t>
    </dgm:pt>
    <dgm:pt modelId="{927C83AD-A7F5-43BD-9ECE-E385DD74CA5B}">
      <dgm:prSet phldr="0" custT="0"/>
      <dgm:spPr/>
      <dgm:t>
        <a:bodyPr vert="horz" wrap="square"/>
        <a:p>
          <a:pPr>
            <a:lnSpc>
              <a:spcPct val="100000"/>
            </a:lnSpc>
            <a:spcBef>
              <a:spcPct val="0"/>
            </a:spcBef>
            <a:spcAft>
              <a:spcPct val="35000"/>
            </a:spcAft>
          </a:pPr>
          <a:r>
            <a:rPr lang="zh-CN"/>
            <a:t>比浊法</a:t>
          </a:r>
          <a:r>
            <a:rPr lang="zh-CN"/>
            <a:t/>
          </a:r>
          <a:endParaRPr lang="zh-CN"/>
        </a:p>
      </dgm:t>
    </dgm:pt>
    <dgm:pt modelId="{5B8AB9B4-1690-4727-A7F7-E9EABDEB3086}" cxnId="{A40BC49D-E06F-4737-96E4-95009B5D690D}" type="parTrans">
      <dgm:prSet/>
      <dgm:spPr/>
    </dgm:pt>
    <dgm:pt modelId="{BDBE36E5-B3C7-4274-AA7B-EACE1EBB95F7}" cxnId="{A40BC49D-E06F-4737-96E4-95009B5D690D}" type="sibTrans">
      <dgm:prSet/>
      <dgm:spPr/>
    </dgm:pt>
    <dgm:pt modelId="{00A66F62-91EB-4D31-BA93-CD0CED188785}">
      <dgm:prSet phldr="0" custT="0"/>
      <dgm:spPr/>
      <dgm:t>
        <a:bodyPr vert="horz" wrap="square"/>
        <a:p>
          <a:pPr>
            <a:lnSpc>
              <a:spcPct val="100000"/>
            </a:lnSpc>
            <a:spcBef>
              <a:spcPct val="0"/>
            </a:spcBef>
            <a:spcAft>
              <a:spcPct val="35000"/>
            </a:spcAft>
          </a:pPr>
          <a:r>
            <a:rPr lang="zh-CN"/>
            <a:t>生理指标法</a:t>
          </a:r>
          <a:r>
            <a:rPr lang="zh-CN"/>
            <a:t/>
          </a:r>
          <a:endParaRPr lang="zh-CN"/>
        </a:p>
      </dgm:t>
    </dgm:pt>
    <dgm:pt modelId="{6599674A-54A1-4B18-A838-66765AAD7D4D}" cxnId="{43773EB0-2DC0-4D83-91D4-F92BB839CBAE}" type="parTrans">
      <dgm:prSet/>
      <dgm:spPr/>
    </dgm:pt>
    <dgm:pt modelId="{EFFF6AAD-8660-46D9-BE03-A0A13EC4B0D5}" cxnId="{43773EB0-2DC0-4D83-91D4-F92BB839CBAE}" type="sibTrans">
      <dgm:prSet/>
      <dgm:spPr/>
    </dgm:pt>
    <dgm:pt modelId="{4E4A1E17-A3EC-4A54-9171-277E11A0B287}">
      <dgm:prSet phldrT="[文本]" phldr="0" custT="0"/>
      <dgm:spPr/>
      <dgm:t>
        <a:bodyPr vert="horz" wrap="square"/>
        <a:p>
          <a:pPr>
            <a:lnSpc>
              <a:spcPct val="100000"/>
            </a:lnSpc>
            <a:spcBef>
              <a:spcPct val="0"/>
            </a:spcBef>
            <a:spcAft>
              <a:spcPct val="35000"/>
            </a:spcAft>
          </a:pPr>
          <a:r>
            <a:rPr lang="zh-CN" altLang="en-US"/>
            <a:t>测定</a:t>
          </a:r>
          <a:r>
            <a:rPr lang="zh-CN" altLang="en-US"/>
            <a:t>繁殖量</a:t>
          </a:r>
          <a:r>
            <a:rPr lang="zh-CN" altLang="en-US"/>
            <a:t/>
          </a:r>
          <a:endParaRPr lang="zh-CN" altLang="en-US"/>
        </a:p>
      </dgm:t>
    </dgm:pt>
    <dgm:pt modelId="{367D7799-1E5C-4947-8AD1-85D1E0D367AF}" cxnId="{863A3C5F-478D-4C7E-A3F8-27BB55078564}" type="parTrans">
      <dgm:prSet/>
      <dgm:spPr/>
      <dgm:t>
        <a:bodyPr/>
        <a:p>
          <a:endParaRPr lang="zh-CN" altLang="en-US"/>
        </a:p>
      </dgm:t>
    </dgm:pt>
    <dgm:pt modelId="{7FFEBD18-7D5B-41C0-A8F3-60942A71708D}" cxnId="{863A3C5F-478D-4C7E-A3F8-27BB55078564}" type="sibTrans">
      <dgm:prSet/>
      <dgm:spPr/>
      <dgm:t>
        <a:bodyPr/>
        <a:p>
          <a:endParaRPr lang="zh-CN" altLang="en-US"/>
        </a:p>
      </dgm:t>
    </dgm:pt>
    <dgm:pt modelId="{2B9D6902-DCB2-4AC4-BFAC-AF964742FD39}">
      <dgm:prSet phldrT="[文本]" phldr="0" custT="0"/>
      <dgm:spPr/>
      <dgm:t>
        <a:bodyPr vert="horz" wrap="square"/>
        <a:p>
          <a:pPr>
            <a:lnSpc>
              <a:spcPct val="100000"/>
            </a:lnSpc>
            <a:spcBef>
              <a:spcPct val="0"/>
            </a:spcBef>
            <a:spcAft>
              <a:spcPct val="35000"/>
            </a:spcAft>
          </a:pPr>
          <a:r>
            <a:rPr lang="zh-CN" altLang="en-US"/>
            <a:t>直接法</a:t>
          </a:r>
          <a:r>
            <a:rPr lang="zh-CN" altLang="en-US"/>
            <a:t/>
          </a:r>
          <a:endParaRPr lang="zh-CN" altLang="en-US"/>
        </a:p>
      </dgm:t>
    </dgm:pt>
    <dgm:pt modelId="{9EAB334F-AA91-4141-B6FE-557B19FCD964}" cxnId="{1B966BA8-8A6E-46EF-8067-87AB671A3697}" type="parTrans">
      <dgm:prSet/>
      <dgm:spPr/>
      <dgm:t>
        <a:bodyPr/>
        <a:p>
          <a:endParaRPr lang="zh-CN" altLang="en-US"/>
        </a:p>
      </dgm:t>
    </dgm:pt>
    <dgm:pt modelId="{EB4A7ACA-5833-4A98-973D-A8E863091431}" cxnId="{1B966BA8-8A6E-46EF-8067-87AB671A3697}" type="sibTrans">
      <dgm:prSet/>
      <dgm:spPr/>
      <dgm:t>
        <a:bodyPr/>
        <a:p>
          <a:endParaRPr lang="zh-CN" altLang="en-US"/>
        </a:p>
      </dgm:t>
    </dgm:pt>
    <dgm:pt modelId="{C91B2D46-3808-43F9-BC96-BD1B993ADFB4}">
      <dgm:prSet phldr="0" custT="0"/>
      <dgm:spPr/>
      <dgm:t>
        <a:bodyPr vert="horz" wrap="square"/>
        <a:p>
          <a:pPr>
            <a:lnSpc>
              <a:spcPct val="100000"/>
            </a:lnSpc>
            <a:spcBef>
              <a:spcPct val="0"/>
            </a:spcBef>
            <a:spcAft>
              <a:spcPct val="35000"/>
            </a:spcAft>
          </a:pPr>
          <a:r>
            <a:rPr lang="zh-CN"/>
            <a:t>血球计数板</a:t>
          </a:r>
          <a:r>
            <a:rPr lang="zh-CN"/>
            <a:t>法</a:t>
          </a:r>
          <a:r>
            <a:rPr lang="zh-CN"/>
            <a:t/>
          </a:r>
          <a:endParaRPr lang="zh-CN"/>
        </a:p>
      </dgm:t>
    </dgm:pt>
    <dgm:pt modelId="{2EC8E4E0-6E6E-472F-9515-7966AA7A4743}" cxnId="{CA0FFD96-780D-4F47-BDBB-2ADE28B91E39}" type="parTrans">
      <dgm:prSet/>
      <dgm:spPr/>
    </dgm:pt>
    <dgm:pt modelId="{C1FDCC5A-22F1-4FFE-A34A-E7C4921D1D06}" cxnId="{CA0FFD96-780D-4F47-BDBB-2ADE28B91E39}" type="sibTrans">
      <dgm:prSet/>
      <dgm:spPr/>
    </dgm:pt>
    <dgm:pt modelId="{054454A5-EA67-4252-82E3-822F1912AB39}">
      <dgm:prSet phldr="0" custT="0"/>
      <dgm:spPr/>
      <dgm:t>
        <a:bodyPr vert="horz" wrap="square"/>
        <a:p>
          <a:pPr>
            <a:lnSpc>
              <a:spcPct val="100000"/>
            </a:lnSpc>
            <a:spcBef>
              <a:spcPct val="0"/>
            </a:spcBef>
            <a:spcAft>
              <a:spcPct val="35000"/>
            </a:spcAft>
          </a:pPr>
          <a:r>
            <a:rPr lang="zh-CN"/>
            <a:t>间接法</a:t>
          </a:r>
          <a:r>
            <a:rPr lang="zh-CN"/>
            <a:t/>
          </a:r>
          <a:endParaRPr lang="zh-CN"/>
        </a:p>
      </dgm:t>
    </dgm:pt>
    <dgm:pt modelId="{8E048534-092C-46DB-9F59-186BF5F5DDB4}" cxnId="{E8FC704A-2F09-4BE0-9FBD-943A49E45FA0}" type="parTrans">
      <dgm:prSet/>
      <dgm:spPr/>
    </dgm:pt>
    <dgm:pt modelId="{0C43F874-D0AE-4574-8BB5-18D1CDAE91D2}" cxnId="{E8FC704A-2F09-4BE0-9FBD-943A49E45FA0}" type="sibTrans">
      <dgm:prSet/>
      <dgm:spPr/>
    </dgm:pt>
    <dgm:pt modelId="{0B418F8A-CF61-4193-A057-EAF5821C34B7}">
      <dgm:prSet phldr="0" custT="0"/>
      <dgm:spPr/>
      <dgm:t>
        <a:bodyPr vert="horz" wrap="square"/>
        <a:p>
          <a:pPr>
            <a:lnSpc>
              <a:spcPct val="100000"/>
            </a:lnSpc>
            <a:spcBef>
              <a:spcPct val="0"/>
            </a:spcBef>
            <a:spcAft>
              <a:spcPct val="35000"/>
            </a:spcAft>
          </a:pPr>
          <a:r>
            <a:rPr lang="zh-CN"/>
            <a:t>平板菌落计数法</a:t>
          </a:r>
          <a:r>
            <a:rPr lang="zh-CN"/>
            <a:t/>
          </a:r>
          <a:endParaRPr lang="zh-CN"/>
        </a:p>
      </dgm:t>
    </dgm:pt>
    <dgm:pt modelId="{4CFDC820-B1AD-4A21-91A3-EB8570EF83A7}" cxnId="{25BA8E25-6774-4793-8304-EFF59183508E}" type="parTrans">
      <dgm:prSet/>
      <dgm:spPr/>
    </dgm:pt>
    <dgm:pt modelId="{4A614E4B-F645-4697-B205-AFF4BBC00CAF}" cxnId="{25BA8E25-6774-4793-8304-EFF59183508E}" type="sibTrans">
      <dgm:prSet/>
      <dgm:spPr/>
    </dgm:pt>
    <dgm:pt modelId="{D15D91FE-7C41-4B0A-B0CD-E7C4D88A57F3}">
      <dgm:prSet phldr="0" custT="0"/>
      <dgm:spPr/>
      <dgm:t>
        <a:bodyPr vert="horz" wrap="square"/>
        <a:p>
          <a:pPr>
            <a:lnSpc>
              <a:spcPct val="100000"/>
            </a:lnSpc>
            <a:spcBef>
              <a:spcPct val="0"/>
            </a:spcBef>
            <a:spcAft>
              <a:spcPct val="35000"/>
            </a:spcAft>
          </a:pPr>
          <a:r>
            <a:rPr lang="zh-CN"/>
            <a:t>厌氧菌菌落计数法</a:t>
          </a:r>
          <a:r>
            <a:rPr lang="zh-CN"/>
            <a:t/>
          </a:r>
          <a:endParaRPr lang="zh-CN"/>
        </a:p>
      </dgm:t>
    </dgm:pt>
    <dgm:pt modelId="{440B6263-C622-4A66-BFA1-50580959F6BB}" cxnId="{E36F7AF9-BAB7-48C4-92CF-23A43826B472}" type="parTrans">
      <dgm:prSet/>
      <dgm:spPr/>
    </dgm:pt>
    <dgm:pt modelId="{ED138328-BAAA-401C-B24E-8A0AB6DAAC0C}" cxnId="{E36F7AF9-BAB7-48C4-92CF-23A43826B472}" type="sibTrans">
      <dgm:prSet/>
      <dgm:spPr/>
    </dgm:pt>
    <dgm:pt modelId="{5FBAB40F-6011-4629-9B30-77C9439C91BF}" type="pres">
      <dgm:prSet presAssocID="{EFE73B03-4D71-4565-8C52-4902BE6377A4}" presName="diagram" presStyleCnt="0">
        <dgm:presLayoutVars>
          <dgm:chPref val="1"/>
          <dgm:dir/>
          <dgm:animOne val="branch"/>
          <dgm:animLvl val="lvl"/>
          <dgm:resizeHandles val="exact"/>
        </dgm:presLayoutVars>
      </dgm:prSet>
      <dgm:spPr/>
    </dgm:pt>
    <dgm:pt modelId="{2332AA2E-A989-4175-BB73-78EA4C3BDB65}" type="pres">
      <dgm:prSet presAssocID="{0605F139-5EF0-48E7-A091-192233D2011D}" presName="root1" presStyleCnt="0"/>
      <dgm:spPr/>
    </dgm:pt>
    <dgm:pt modelId="{24E3F4AB-32FB-4CE0-9DAC-FC4DD26B5900}" type="pres">
      <dgm:prSet presAssocID="{0605F139-5EF0-48E7-A091-192233D2011D}" presName="LevelOneTextNode" presStyleLbl="node0" presStyleIdx="0" presStyleCnt="1">
        <dgm:presLayoutVars>
          <dgm:chPref val="3"/>
        </dgm:presLayoutVars>
      </dgm:prSet>
      <dgm:spPr/>
    </dgm:pt>
    <dgm:pt modelId="{44F25638-8073-4DA7-9390-5AC06A304565}" type="pres">
      <dgm:prSet presAssocID="{0605F139-5EF0-48E7-A091-192233D2011D}" presName="level2hierChild" presStyleCnt="0"/>
      <dgm:spPr/>
    </dgm:pt>
    <dgm:pt modelId="{0ECC21FE-42C2-4BB4-83B1-F858B80AFD48}" type="pres">
      <dgm:prSet presAssocID="{3E7FE911-0E88-41DC-92B2-CDB035BD81BA}" presName="conn2-1" presStyleLbl="parChTrans1D2" presStyleIdx="0" presStyleCnt="2"/>
      <dgm:spPr/>
    </dgm:pt>
    <dgm:pt modelId="{18E3CDD3-E1F5-48B5-A666-0AC13E99976A}" type="pres">
      <dgm:prSet presAssocID="{3E7FE911-0E88-41DC-92B2-CDB035BD81BA}" presName="connTx" presStyleCnt="0"/>
      <dgm:spPr/>
    </dgm:pt>
    <dgm:pt modelId="{0FBB6ABE-FE03-48C5-822E-9514E7F79773}" type="pres">
      <dgm:prSet presAssocID="{49E3E0B2-830A-4F5A-B289-43F31B717FF3}" presName="root2" presStyleCnt="0"/>
      <dgm:spPr/>
    </dgm:pt>
    <dgm:pt modelId="{26BDD995-20A0-4625-B489-D977CE733C67}" type="pres">
      <dgm:prSet presAssocID="{49E3E0B2-830A-4F5A-B289-43F31B717FF3}" presName="LevelTwoTextNode" presStyleLbl="node2" presStyleIdx="0" presStyleCnt="2">
        <dgm:presLayoutVars>
          <dgm:chPref val="3"/>
        </dgm:presLayoutVars>
      </dgm:prSet>
      <dgm:spPr/>
    </dgm:pt>
    <dgm:pt modelId="{05F35ED0-F98C-4A9B-A07D-48486294A914}" type="pres">
      <dgm:prSet presAssocID="{49E3E0B2-830A-4F5A-B289-43F31B717FF3}" presName="level3hierChild" presStyleCnt="0"/>
      <dgm:spPr/>
    </dgm:pt>
    <dgm:pt modelId="{7BBCA914-C6CC-40EC-9513-4B55C5523B16}" type="pres">
      <dgm:prSet presAssocID="{AB7A6570-953A-4593-B348-10166D98D48D}" presName="conn2-1" presStyleLbl="parChTrans1D3" presStyleIdx="0" presStyleCnt="4"/>
      <dgm:spPr/>
    </dgm:pt>
    <dgm:pt modelId="{D1D98B01-AE2C-420A-BD12-5C199DA6E94F}" type="pres">
      <dgm:prSet presAssocID="{AB7A6570-953A-4593-B348-10166D98D48D}" presName="connTx" presStyleCnt="0"/>
      <dgm:spPr/>
    </dgm:pt>
    <dgm:pt modelId="{7A2EF337-9D22-400C-A795-F6F4B2390D8C}" type="pres">
      <dgm:prSet presAssocID="{466C8C52-F13D-485F-B5B5-7C9424906691}" presName="root2" presStyleCnt="0"/>
      <dgm:spPr/>
    </dgm:pt>
    <dgm:pt modelId="{10C25B16-8FA1-48FF-AC51-83EF96DEE78F}" type="pres">
      <dgm:prSet presAssocID="{466C8C52-F13D-485F-B5B5-7C9424906691}" presName="LevelTwoTextNode" presStyleLbl="node3" presStyleIdx="0" presStyleCnt="4">
        <dgm:presLayoutVars>
          <dgm:chPref val="3"/>
        </dgm:presLayoutVars>
      </dgm:prSet>
      <dgm:spPr/>
    </dgm:pt>
    <dgm:pt modelId="{583C4A1A-6555-4690-9CEA-156A63D3F092}" type="pres">
      <dgm:prSet presAssocID="{466C8C52-F13D-485F-B5B5-7C9424906691}" presName="level3hierChild" presStyleCnt="0"/>
      <dgm:spPr/>
    </dgm:pt>
    <dgm:pt modelId="{63A0B74D-B652-40DD-B2F6-9B50A1D14DA6}" type="pres">
      <dgm:prSet presAssocID="{BE7FC95E-6D5F-4D96-8507-ED5DE0D59619}" presName="conn2-1" presStyleLbl="parChTrans1D4" presStyleIdx="0" presStyleCnt="7"/>
      <dgm:spPr/>
    </dgm:pt>
    <dgm:pt modelId="{917AF31B-1CC0-4FAE-A117-CA4FD162F8F4}" type="pres">
      <dgm:prSet presAssocID="{BE7FC95E-6D5F-4D96-8507-ED5DE0D59619}" presName="connTx" presStyleCnt="0"/>
      <dgm:spPr/>
    </dgm:pt>
    <dgm:pt modelId="{4348A71F-0DE6-43F4-A28B-E4FC47B2C2E1}" type="pres">
      <dgm:prSet presAssocID="{227B3A54-8CD6-4699-8648-40FE1D9137BA}" presName="root2" presStyleCnt="0"/>
      <dgm:spPr/>
    </dgm:pt>
    <dgm:pt modelId="{60E8EC3C-62E9-430F-AEB0-64FA8D238B22}" type="pres">
      <dgm:prSet presAssocID="{227B3A54-8CD6-4699-8648-40FE1D9137BA}" presName="LevelTwoTextNode" presStyleLbl="node4" presStyleIdx="0" presStyleCnt="7">
        <dgm:presLayoutVars>
          <dgm:chPref val="3"/>
        </dgm:presLayoutVars>
      </dgm:prSet>
      <dgm:spPr/>
    </dgm:pt>
    <dgm:pt modelId="{8F6A069F-E937-46F6-9E8E-14626C5DD9C8}" type="pres">
      <dgm:prSet presAssocID="{227B3A54-8CD6-4699-8648-40FE1D9137BA}" presName="level3hierChild" presStyleCnt="0"/>
      <dgm:spPr/>
    </dgm:pt>
    <dgm:pt modelId="{B670F021-0E69-42B9-AF2D-C32918E58D5D}" type="pres">
      <dgm:prSet presAssocID="{CB59EEE6-8EAC-497B-95AA-D0E35287B84D}" presName="conn2-1" presStyleLbl="parChTrans1D4" presStyleIdx="1" presStyleCnt="7"/>
      <dgm:spPr/>
    </dgm:pt>
    <dgm:pt modelId="{FBEBA225-7805-465D-8F03-F1045CC1855D}" type="pres">
      <dgm:prSet presAssocID="{CB59EEE6-8EAC-497B-95AA-D0E35287B84D}" presName="connTx" presStyleCnt="0"/>
      <dgm:spPr/>
    </dgm:pt>
    <dgm:pt modelId="{114AAF93-00EA-408C-AA8E-EACB140D0AE9}" type="pres">
      <dgm:prSet presAssocID="{91A681FC-CF05-4AF0-91D8-A043D36860D8}" presName="root2" presStyleCnt="0"/>
      <dgm:spPr/>
    </dgm:pt>
    <dgm:pt modelId="{F3729EEE-153D-4738-A53C-93279AA8750A}" type="pres">
      <dgm:prSet presAssocID="{91A681FC-CF05-4AF0-91D8-A043D36860D8}" presName="LevelTwoTextNode" presStyleLbl="node4" presStyleIdx="1" presStyleCnt="7">
        <dgm:presLayoutVars>
          <dgm:chPref val="3"/>
        </dgm:presLayoutVars>
      </dgm:prSet>
      <dgm:spPr/>
    </dgm:pt>
    <dgm:pt modelId="{5B16A071-CD14-4EE0-AD65-FB9B7839B0B5}" type="pres">
      <dgm:prSet presAssocID="{91A681FC-CF05-4AF0-91D8-A043D36860D8}" presName="level3hierChild" presStyleCnt="0"/>
      <dgm:spPr/>
    </dgm:pt>
    <dgm:pt modelId="{E81582B1-A130-479F-ACE3-61EF727591CE}" type="pres">
      <dgm:prSet presAssocID="{581124B7-0397-40F7-9B1D-41220103BA68}" presName="conn2-1" presStyleLbl="parChTrans1D3" presStyleIdx="1" presStyleCnt="4"/>
      <dgm:spPr/>
    </dgm:pt>
    <dgm:pt modelId="{C3EBFA62-33AA-4455-9D61-7B96DA4B37A4}" type="pres">
      <dgm:prSet presAssocID="{581124B7-0397-40F7-9B1D-41220103BA68}" presName="connTx" presStyleCnt="0"/>
      <dgm:spPr/>
    </dgm:pt>
    <dgm:pt modelId="{2DF34A52-3962-401F-8488-13EE54243675}" type="pres">
      <dgm:prSet presAssocID="{C78C4F92-AD69-46C8-910C-41059E8ED0A9}" presName="root2" presStyleCnt="0"/>
      <dgm:spPr/>
    </dgm:pt>
    <dgm:pt modelId="{29F748CF-C0E7-4DEA-B3A3-0E8AEB5CA964}" type="pres">
      <dgm:prSet presAssocID="{C78C4F92-AD69-46C8-910C-41059E8ED0A9}" presName="LevelTwoTextNode" presStyleLbl="node3" presStyleIdx="1" presStyleCnt="4">
        <dgm:presLayoutVars>
          <dgm:chPref val="3"/>
        </dgm:presLayoutVars>
      </dgm:prSet>
      <dgm:spPr/>
    </dgm:pt>
    <dgm:pt modelId="{02AC44EF-F1FC-4C54-8D55-2436304955F9}" type="pres">
      <dgm:prSet presAssocID="{C78C4F92-AD69-46C8-910C-41059E8ED0A9}" presName="level3hierChild" presStyleCnt="0"/>
      <dgm:spPr/>
    </dgm:pt>
    <dgm:pt modelId="{BA985096-8FA9-47FB-9256-84B637E9827D}" type="pres">
      <dgm:prSet presAssocID="{5B8AB9B4-1690-4727-A7F7-E9EABDEB3086}" presName="conn2-1" presStyleLbl="parChTrans1D4" presStyleIdx="2" presStyleCnt="7"/>
      <dgm:spPr/>
    </dgm:pt>
    <dgm:pt modelId="{E8BADFA9-38BC-403F-8CF7-5C7033557B60}" type="pres">
      <dgm:prSet presAssocID="{5B8AB9B4-1690-4727-A7F7-E9EABDEB3086}" presName="connTx" presStyleCnt="0"/>
      <dgm:spPr/>
    </dgm:pt>
    <dgm:pt modelId="{6BFDCA46-08AE-445A-9B90-1B185B6A25B3}" type="pres">
      <dgm:prSet presAssocID="{927C83AD-A7F5-43BD-9ECE-E385DD74CA5B}" presName="root2" presStyleCnt="0"/>
      <dgm:spPr/>
    </dgm:pt>
    <dgm:pt modelId="{5919CE80-76F7-44AF-94A0-2F4A423D6F2B}" type="pres">
      <dgm:prSet presAssocID="{927C83AD-A7F5-43BD-9ECE-E385DD74CA5B}" presName="LevelTwoTextNode" presStyleLbl="node4" presStyleIdx="2" presStyleCnt="7">
        <dgm:presLayoutVars>
          <dgm:chPref val="3"/>
        </dgm:presLayoutVars>
      </dgm:prSet>
      <dgm:spPr/>
    </dgm:pt>
    <dgm:pt modelId="{9CAADEB2-72D7-4C20-AA65-DB4CA4E158DD}" type="pres">
      <dgm:prSet presAssocID="{927C83AD-A7F5-43BD-9ECE-E385DD74CA5B}" presName="level3hierChild" presStyleCnt="0"/>
      <dgm:spPr/>
    </dgm:pt>
    <dgm:pt modelId="{CA91C420-3FD3-424C-8378-2E8062959A12}" type="pres">
      <dgm:prSet presAssocID="{6599674A-54A1-4B18-A838-66765AAD7D4D}" presName="conn2-1" presStyleLbl="parChTrans1D4" presStyleIdx="3" presStyleCnt="7"/>
      <dgm:spPr/>
    </dgm:pt>
    <dgm:pt modelId="{7754A38C-1236-4C87-8116-0E296CC6C2B5}" type="pres">
      <dgm:prSet presAssocID="{6599674A-54A1-4B18-A838-66765AAD7D4D}" presName="connTx" presStyleCnt="0"/>
      <dgm:spPr/>
    </dgm:pt>
    <dgm:pt modelId="{3B3B112F-FD51-4C94-95DC-035E4C063332}" type="pres">
      <dgm:prSet presAssocID="{00A66F62-91EB-4D31-BA93-CD0CED188785}" presName="root2" presStyleCnt="0"/>
      <dgm:spPr/>
    </dgm:pt>
    <dgm:pt modelId="{C42D60B1-00D6-4095-9E75-989DA1EBE497}" type="pres">
      <dgm:prSet presAssocID="{00A66F62-91EB-4D31-BA93-CD0CED188785}" presName="LevelTwoTextNode" presStyleLbl="node4" presStyleIdx="3" presStyleCnt="7">
        <dgm:presLayoutVars>
          <dgm:chPref val="3"/>
        </dgm:presLayoutVars>
      </dgm:prSet>
      <dgm:spPr/>
    </dgm:pt>
    <dgm:pt modelId="{A4B8EF80-18FA-43D6-B2C0-491C2346AD8E}" type="pres">
      <dgm:prSet presAssocID="{00A66F62-91EB-4D31-BA93-CD0CED188785}" presName="level3hierChild" presStyleCnt="0"/>
      <dgm:spPr/>
    </dgm:pt>
    <dgm:pt modelId="{2E81B90F-7494-41FF-808F-F7F82B993B40}" type="pres">
      <dgm:prSet presAssocID="{367D7799-1E5C-4947-8AD1-85D1E0D367AF}" presName="conn2-1" presStyleLbl="parChTrans1D2" presStyleIdx="1" presStyleCnt="2"/>
      <dgm:spPr/>
    </dgm:pt>
    <dgm:pt modelId="{0F4B7785-0023-487B-801C-9850969E1D34}" type="pres">
      <dgm:prSet presAssocID="{367D7799-1E5C-4947-8AD1-85D1E0D367AF}" presName="connTx" presStyleCnt="0"/>
      <dgm:spPr/>
    </dgm:pt>
    <dgm:pt modelId="{4925E953-147A-4210-9A9C-63730A307231}" type="pres">
      <dgm:prSet presAssocID="{4E4A1E17-A3EC-4A54-9171-277E11A0B287}" presName="root2" presStyleCnt="0"/>
      <dgm:spPr/>
    </dgm:pt>
    <dgm:pt modelId="{3D382021-A429-4403-82FF-5A95DD3EBB20}" type="pres">
      <dgm:prSet presAssocID="{4E4A1E17-A3EC-4A54-9171-277E11A0B287}" presName="LevelTwoTextNode" presStyleLbl="node2" presStyleIdx="1" presStyleCnt="2">
        <dgm:presLayoutVars>
          <dgm:chPref val="3"/>
        </dgm:presLayoutVars>
      </dgm:prSet>
      <dgm:spPr/>
    </dgm:pt>
    <dgm:pt modelId="{6D231649-1A42-47D5-A289-01058E6A05B6}" type="pres">
      <dgm:prSet presAssocID="{4E4A1E17-A3EC-4A54-9171-277E11A0B287}" presName="level3hierChild" presStyleCnt="0"/>
      <dgm:spPr/>
    </dgm:pt>
    <dgm:pt modelId="{B68D4CB7-ED76-4EEE-B7F0-455597F5F947}" type="pres">
      <dgm:prSet presAssocID="{9EAB334F-AA91-4141-B6FE-557B19FCD964}" presName="conn2-1" presStyleLbl="parChTrans1D3" presStyleIdx="2" presStyleCnt="4"/>
      <dgm:spPr/>
    </dgm:pt>
    <dgm:pt modelId="{5CB1AA4B-5999-455A-85BE-A2532A5BECF0}" type="pres">
      <dgm:prSet presAssocID="{9EAB334F-AA91-4141-B6FE-557B19FCD964}" presName="connTx" presStyleCnt="0"/>
      <dgm:spPr/>
    </dgm:pt>
    <dgm:pt modelId="{A1B09372-2280-4FF7-9810-328BF9428FDA}" type="pres">
      <dgm:prSet presAssocID="{2B9D6902-DCB2-4AC4-BFAC-AF964742FD39}" presName="root2" presStyleCnt="0"/>
      <dgm:spPr/>
    </dgm:pt>
    <dgm:pt modelId="{402901F7-4C4B-47C4-BE12-824FDFB99F9B}" type="pres">
      <dgm:prSet presAssocID="{2B9D6902-DCB2-4AC4-BFAC-AF964742FD39}" presName="LevelTwoTextNode" presStyleLbl="node3" presStyleIdx="2" presStyleCnt="4">
        <dgm:presLayoutVars>
          <dgm:chPref val="3"/>
        </dgm:presLayoutVars>
      </dgm:prSet>
      <dgm:spPr/>
    </dgm:pt>
    <dgm:pt modelId="{48115C91-152F-4201-BB89-A30029998550}" type="pres">
      <dgm:prSet presAssocID="{2B9D6902-DCB2-4AC4-BFAC-AF964742FD39}" presName="level3hierChild" presStyleCnt="0"/>
      <dgm:spPr/>
    </dgm:pt>
    <dgm:pt modelId="{7A54FF2D-5799-45CA-9096-7ACE9200C644}" type="pres">
      <dgm:prSet presAssocID="{2EC8E4E0-6E6E-472F-9515-7966AA7A4743}" presName="conn2-1" presStyleLbl="parChTrans1D4" presStyleIdx="4" presStyleCnt="7"/>
      <dgm:spPr/>
    </dgm:pt>
    <dgm:pt modelId="{9670DA40-E1B9-44B4-A734-11FB33149B54}" type="pres">
      <dgm:prSet presAssocID="{2EC8E4E0-6E6E-472F-9515-7966AA7A4743}" presName="connTx" presStyleCnt="0"/>
      <dgm:spPr/>
    </dgm:pt>
    <dgm:pt modelId="{81B27CEA-083F-469F-8937-E5A3D169121F}" type="pres">
      <dgm:prSet presAssocID="{C91B2D46-3808-43F9-BC96-BD1B993ADFB4}" presName="root2" presStyleCnt="0"/>
      <dgm:spPr/>
    </dgm:pt>
    <dgm:pt modelId="{CE398E2C-73B5-4138-AAAB-BDC75FC55D0B}" type="pres">
      <dgm:prSet presAssocID="{C91B2D46-3808-43F9-BC96-BD1B993ADFB4}" presName="LevelTwoTextNode" presStyleLbl="node4" presStyleIdx="4" presStyleCnt="7">
        <dgm:presLayoutVars>
          <dgm:chPref val="3"/>
        </dgm:presLayoutVars>
      </dgm:prSet>
      <dgm:spPr/>
    </dgm:pt>
    <dgm:pt modelId="{C98AFA7F-62E2-4346-98B5-13E17D6179A9}" type="pres">
      <dgm:prSet presAssocID="{C91B2D46-3808-43F9-BC96-BD1B993ADFB4}" presName="level3hierChild" presStyleCnt="0"/>
      <dgm:spPr/>
    </dgm:pt>
    <dgm:pt modelId="{9386E7B5-2A20-41DD-8CE1-B594965BD396}" type="pres">
      <dgm:prSet presAssocID="{8E048534-092C-46DB-9F59-186BF5F5DDB4}" presName="conn2-1" presStyleLbl="parChTrans1D3" presStyleIdx="3" presStyleCnt="4"/>
      <dgm:spPr/>
    </dgm:pt>
    <dgm:pt modelId="{9558C43D-3756-4237-8E4F-D44F4DA9921A}" type="pres">
      <dgm:prSet presAssocID="{8E048534-092C-46DB-9F59-186BF5F5DDB4}" presName="connTx" presStyleCnt="0"/>
      <dgm:spPr/>
    </dgm:pt>
    <dgm:pt modelId="{3656C4D3-BA5B-4725-8E50-84C9C8D1D0F3}" type="pres">
      <dgm:prSet presAssocID="{054454A5-EA67-4252-82E3-822F1912AB39}" presName="root2" presStyleCnt="0"/>
      <dgm:spPr/>
    </dgm:pt>
    <dgm:pt modelId="{C8C91264-BD1D-494A-8718-E72423B80E58}" type="pres">
      <dgm:prSet presAssocID="{054454A5-EA67-4252-82E3-822F1912AB39}" presName="LevelTwoTextNode" presStyleLbl="node3" presStyleIdx="3" presStyleCnt="4">
        <dgm:presLayoutVars>
          <dgm:chPref val="3"/>
        </dgm:presLayoutVars>
      </dgm:prSet>
      <dgm:spPr/>
    </dgm:pt>
    <dgm:pt modelId="{4E0BF278-A51F-4AA4-A7C1-69D002BE79F9}" type="pres">
      <dgm:prSet presAssocID="{054454A5-EA67-4252-82E3-822F1912AB39}" presName="level3hierChild" presStyleCnt="0"/>
      <dgm:spPr/>
    </dgm:pt>
    <dgm:pt modelId="{4A5093F7-6906-418C-A16B-C3C843065274}" type="pres">
      <dgm:prSet presAssocID="{4CFDC820-B1AD-4A21-91A3-EB8570EF83A7}" presName="conn2-1" presStyleLbl="parChTrans1D4" presStyleIdx="5" presStyleCnt="7"/>
      <dgm:spPr/>
    </dgm:pt>
    <dgm:pt modelId="{88A625D9-A7D2-43F1-8D0C-44C7D5531200}" type="pres">
      <dgm:prSet presAssocID="{4CFDC820-B1AD-4A21-91A3-EB8570EF83A7}" presName="connTx" presStyleCnt="0"/>
      <dgm:spPr/>
    </dgm:pt>
    <dgm:pt modelId="{98CD2440-8D7A-43DF-A465-01D9516EFBC3}" type="pres">
      <dgm:prSet presAssocID="{0B418F8A-CF61-4193-A057-EAF5821C34B7}" presName="root2" presStyleCnt="0"/>
      <dgm:spPr/>
    </dgm:pt>
    <dgm:pt modelId="{F3214CC9-05A4-4204-B44F-50002BCCBC06}" type="pres">
      <dgm:prSet presAssocID="{0B418F8A-CF61-4193-A057-EAF5821C34B7}" presName="LevelTwoTextNode" presStyleLbl="node4" presStyleIdx="5" presStyleCnt="7">
        <dgm:presLayoutVars>
          <dgm:chPref val="3"/>
        </dgm:presLayoutVars>
      </dgm:prSet>
      <dgm:spPr/>
    </dgm:pt>
    <dgm:pt modelId="{EB6289AE-9945-4E8F-8107-487F33B53C9E}" type="pres">
      <dgm:prSet presAssocID="{0B418F8A-CF61-4193-A057-EAF5821C34B7}" presName="level3hierChild" presStyleCnt="0"/>
      <dgm:spPr/>
    </dgm:pt>
    <dgm:pt modelId="{33C47BCA-8424-40BD-8314-BDE6D8505982}" type="pres">
      <dgm:prSet presAssocID="{440B6263-C622-4A66-BFA1-50580959F6BB}" presName="conn2-1" presStyleLbl="parChTrans1D4" presStyleIdx="6" presStyleCnt="7"/>
      <dgm:spPr/>
    </dgm:pt>
    <dgm:pt modelId="{2CF32D9E-8413-4C86-9E73-C86113280C0F}" type="pres">
      <dgm:prSet presAssocID="{440B6263-C622-4A66-BFA1-50580959F6BB}" presName="connTx" presStyleCnt="0"/>
      <dgm:spPr/>
    </dgm:pt>
    <dgm:pt modelId="{E11CF65E-5E57-4970-815F-9015ADD76CBE}" type="pres">
      <dgm:prSet presAssocID="{D15D91FE-7C41-4B0A-B0CD-E7C4D88A57F3}" presName="root2" presStyleCnt="0"/>
      <dgm:spPr/>
    </dgm:pt>
    <dgm:pt modelId="{275B8B28-52CC-49F4-806F-AE302DDD7CDB}" type="pres">
      <dgm:prSet presAssocID="{D15D91FE-7C41-4B0A-B0CD-E7C4D88A57F3}" presName="LevelTwoTextNode" presStyleLbl="node4" presStyleIdx="6" presStyleCnt="7">
        <dgm:presLayoutVars>
          <dgm:chPref val="3"/>
        </dgm:presLayoutVars>
      </dgm:prSet>
      <dgm:spPr/>
    </dgm:pt>
    <dgm:pt modelId="{C4CB06CC-9637-49D0-9012-79174161F31B}" type="pres">
      <dgm:prSet presAssocID="{D15D91FE-7C41-4B0A-B0CD-E7C4D88A57F3}" presName="level3hierChild" presStyleCnt="0"/>
      <dgm:spPr/>
    </dgm:pt>
  </dgm:ptLst>
  <dgm:cxnLst>
    <dgm:cxn modelId="{2DEE389E-467D-4316-8A17-AD8BA1774578}" srcId="{EFE73B03-4D71-4565-8C52-4902BE6377A4}" destId="{0605F139-5EF0-48E7-A091-192233D2011D}" srcOrd="0" destOrd="0" parTransId="{2AFB1B2A-8749-4E5E-9CB9-0B60F81C46F8}" sibTransId="{E0FFEB56-236E-4FE9-83BF-31494E265D5A}"/>
    <dgm:cxn modelId="{0CB2AFB4-52E9-4465-BFAB-F6D59B34CCD7}" srcId="{0605F139-5EF0-48E7-A091-192233D2011D}" destId="{49E3E0B2-830A-4F5A-B289-43F31B717FF3}" srcOrd="0" destOrd="0" parTransId="{3E7FE911-0E88-41DC-92B2-CDB035BD81BA}" sibTransId="{3D90C173-DF3C-4615-8DFC-C59EE52EE778}"/>
    <dgm:cxn modelId="{CC3310A8-0AE7-47DC-BB27-AE684C96F684}" srcId="{49E3E0B2-830A-4F5A-B289-43F31B717FF3}" destId="{466C8C52-F13D-485F-B5B5-7C9424906691}" srcOrd="0" destOrd="0" parTransId="{AB7A6570-953A-4593-B348-10166D98D48D}" sibTransId="{73D4944B-404E-495D-8283-7CF0FD5A532F}"/>
    <dgm:cxn modelId="{5BE07DB7-AF76-4D02-8A22-B82936480283}" srcId="{466C8C52-F13D-485F-B5B5-7C9424906691}" destId="{227B3A54-8CD6-4699-8648-40FE1D9137BA}" srcOrd="0" destOrd="0" parTransId="{BE7FC95E-6D5F-4D96-8507-ED5DE0D59619}" sibTransId="{4D26EB9A-BC94-4731-A5E8-136AA300DAC0}"/>
    <dgm:cxn modelId="{A4183E7C-D3D9-4AE7-A42B-53771B6E31D5}" srcId="{466C8C52-F13D-485F-B5B5-7C9424906691}" destId="{91A681FC-CF05-4AF0-91D8-A043D36860D8}" srcOrd="1" destOrd="0" parTransId="{CB59EEE6-8EAC-497B-95AA-D0E35287B84D}" sibTransId="{F38FA227-3265-4247-BC5B-97A015B83E9E}"/>
    <dgm:cxn modelId="{A66D01BD-6A04-4C1D-913C-0315F666CBE9}" srcId="{49E3E0B2-830A-4F5A-B289-43F31B717FF3}" destId="{C78C4F92-AD69-46C8-910C-41059E8ED0A9}" srcOrd="1" destOrd="0" parTransId="{581124B7-0397-40F7-9B1D-41220103BA68}" sibTransId="{A23C44A9-E7A6-467B-BF93-DD0656347715}"/>
    <dgm:cxn modelId="{A40BC49D-E06F-4737-96E4-95009B5D690D}" srcId="{C78C4F92-AD69-46C8-910C-41059E8ED0A9}" destId="{927C83AD-A7F5-43BD-9ECE-E385DD74CA5B}" srcOrd="0" destOrd="1" parTransId="{5B8AB9B4-1690-4727-A7F7-E9EABDEB3086}" sibTransId="{BDBE36E5-B3C7-4274-AA7B-EACE1EBB95F7}"/>
    <dgm:cxn modelId="{43773EB0-2DC0-4D83-91D4-F92BB839CBAE}" srcId="{C78C4F92-AD69-46C8-910C-41059E8ED0A9}" destId="{00A66F62-91EB-4D31-BA93-CD0CED188785}" srcOrd="1" destOrd="1" parTransId="{6599674A-54A1-4B18-A838-66765AAD7D4D}" sibTransId="{EFFF6AAD-8660-46D9-BE03-A0A13EC4B0D5}"/>
    <dgm:cxn modelId="{863A3C5F-478D-4C7E-A3F8-27BB55078564}" srcId="{0605F139-5EF0-48E7-A091-192233D2011D}" destId="{4E4A1E17-A3EC-4A54-9171-277E11A0B287}" srcOrd="1" destOrd="0" parTransId="{367D7799-1E5C-4947-8AD1-85D1E0D367AF}" sibTransId="{7FFEBD18-7D5B-41C0-A8F3-60942A71708D}"/>
    <dgm:cxn modelId="{1B966BA8-8A6E-46EF-8067-87AB671A3697}" srcId="{4E4A1E17-A3EC-4A54-9171-277E11A0B287}" destId="{2B9D6902-DCB2-4AC4-BFAC-AF964742FD39}" srcOrd="0" destOrd="1" parTransId="{9EAB334F-AA91-4141-B6FE-557B19FCD964}" sibTransId="{EB4A7ACA-5833-4A98-973D-A8E863091431}"/>
    <dgm:cxn modelId="{CA0FFD96-780D-4F47-BDBB-2ADE28B91E39}" srcId="{2B9D6902-DCB2-4AC4-BFAC-AF964742FD39}" destId="{C91B2D46-3808-43F9-BC96-BD1B993ADFB4}" srcOrd="0" destOrd="0" parTransId="{2EC8E4E0-6E6E-472F-9515-7966AA7A4743}" sibTransId="{C1FDCC5A-22F1-4FFE-A34A-E7C4921D1D06}"/>
    <dgm:cxn modelId="{E8FC704A-2F09-4BE0-9FBD-943A49E45FA0}" srcId="{4E4A1E17-A3EC-4A54-9171-277E11A0B287}" destId="{054454A5-EA67-4252-82E3-822F1912AB39}" srcOrd="1" destOrd="1" parTransId="{8E048534-092C-46DB-9F59-186BF5F5DDB4}" sibTransId="{0C43F874-D0AE-4574-8BB5-18D1CDAE91D2}"/>
    <dgm:cxn modelId="{25BA8E25-6774-4793-8304-EFF59183508E}" srcId="{054454A5-EA67-4252-82E3-822F1912AB39}" destId="{0B418F8A-CF61-4193-A057-EAF5821C34B7}" srcOrd="0" destOrd="1" parTransId="{4CFDC820-B1AD-4A21-91A3-EB8570EF83A7}" sibTransId="{4A614E4B-F645-4697-B205-AFF4BBC00CAF}"/>
    <dgm:cxn modelId="{E36F7AF9-BAB7-48C4-92CF-23A43826B472}" srcId="{054454A5-EA67-4252-82E3-822F1912AB39}" destId="{D15D91FE-7C41-4B0A-B0CD-E7C4D88A57F3}" srcOrd="1" destOrd="1" parTransId="{440B6263-C622-4A66-BFA1-50580959F6BB}" sibTransId="{ED138328-BAAA-401C-B24E-8A0AB6DAAC0C}"/>
    <dgm:cxn modelId="{CE12DB7F-922E-4EF9-B29A-0CED46EF36AD}" type="presOf" srcId="{EFE73B03-4D71-4565-8C52-4902BE6377A4}" destId="{5FBAB40F-6011-4629-9B30-77C9439C91BF}" srcOrd="0" destOrd="0" presId="urn:microsoft.com/office/officeart/2005/8/layout/hierarchy2"/>
    <dgm:cxn modelId="{D8728539-B953-4183-BEF9-CD12C7846FD4}" type="presParOf" srcId="{5FBAB40F-6011-4629-9B30-77C9439C91BF}" destId="{2332AA2E-A989-4175-BB73-78EA4C3BDB65}" srcOrd="0" destOrd="0" presId="urn:microsoft.com/office/officeart/2005/8/layout/hierarchy2"/>
    <dgm:cxn modelId="{472DD44B-9FF6-4A5E-A1CB-B9C088BA2064}" type="presParOf" srcId="{2332AA2E-A989-4175-BB73-78EA4C3BDB65}" destId="{24E3F4AB-32FB-4CE0-9DAC-FC4DD26B5900}" srcOrd="0" destOrd="0" presId="urn:microsoft.com/office/officeart/2005/8/layout/hierarchy2"/>
    <dgm:cxn modelId="{F6267C25-865F-49BE-A16C-9D61CC49046A}" type="presOf" srcId="{0605F139-5EF0-48E7-A091-192233D2011D}" destId="{24E3F4AB-32FB-4CE0-9DAC-FC4DD26B5900}" srcOrd="0" destOrd="0" presId="urn:microsoft.com/office/officeart/2005/8/layout/hierarchy2"/>
    <dgm:cxn modelId="{5AB1F11D-EB16-4D2A-A5CB-AB9CD9932FE8}" type="presParOf" srcId="{2332AA2E-A989-4175-BB73-78EA4C3BDB65}" destId="{44F25638-8073-4DA7-9390-5AC06A304565}" srcOrd="1" destOrd="0" presId="urn:microsoft.com/office/officeart/2005/8/layout/hierarchy2"/>
    <dgm:cxn modelId="{4BD12C9D-A4FE-4AA4-9B89-69879A19EB26}" type="presParOf" srcId="{44F25638-8073-4DA7-9390-5AC06A304565}" destId="{0ECC21FE-42C2-4BB4-83B1-F858B80AFD48}" srcOrd="0" destOrd="1" presId="urn:microsoft.com/office/officeart/2005/8/layout/hierarchy2"/>
    <dgm:cxn modelId="{5A774766-2507-407D-A837-F09BFA4CF577}" type="presOf" srcId="{3E7FE911-0E88-41DC-92B2-CDB035BD81BA}" destId="{0ECC21FE-42C2-4BB4-83B1-F858B80AFD48}" srcOrd="0" destOrd="0" presId="urn:microsoft.com/office/officeart/2005/8/layout/hierarchy2"/>
    <dgm:cxn modelId="{F2D72469-6AB9-4145-BC5B-1D0A38DE6A51}" type="presParOf" srcId="{0ECC21FE-42C2-4BB4-83B1-F858B80AFD48}" destId="{18E3CDD3-E1F5-48B5-A666-0AC13E99976A}" srcOrd="0" destOrd="0" presId="urn:microsoft.com/office/officeart/2005/8/layout/hierarchy2"/>
    <dgm:cxn modelId="{823DC9AC-7D40-4F04-9092-8221AC179D2B}" type="presOf" srcId="{3E7FE911-0E88-41DC-92B2-CDB035BD81BA}" destId="{18E3CDD3-E1F5-48B5-A666-0AC13E99976A}" srcOrd="1" destOrd="0" presId="urn:microsoft.com/office/officeart/2005/8/layout/hierarchy2"/>
    <dgm:cxn modelId="{E7B09288-4559-4DE0-9F18-4B8E61965C2E}" type="presParOf" srcId="{44F25638-8073-4DA7-9390-5AC06A304565}" destId="{0FBB6ABE-FE03-48C5-822E-9514E7F79773}" srcOrd="1" destOrd="1" presId="urn:microsoft.com/office/officeart/2005/8/layout/hierarchy2"/>
    <dgm:cxn modelId="{84FDA7BA-A48D-46EF-889D-C6B7ED6F960C}" type="presParOf" srcId="{0FBB6ABE-FE03-48C5-822E-9514E7F79773}" destId="{26BDD995-20A0-4625-B489-D977CE733C67}" srcOrd="0" destOrd="1" presId="urn:microsoft.com/office/officeart/2005/8/layout/hierarchy2"/>
    <dgm:cxn modelId="{F77CE1A0-1F15-497A-99F2-E6AFBB7368D6}" type="presOf" srcId="{49E3E0B2-830A-4F5A-B289-43F31B717FF3}" destId="{26BDD995-20A0-4625-B489-D977CE733C67}" srcOrd="0" destOrd="0" presId="urn:microsoft.com/office/officeart/2005/8/layout/hierarchy2"/>
    <dgm:cxn modelId="{4A8B8E17-0398-4F3E-82C6-5838E8B49C72}" type="presParOf" srcId="{0FBB6ABE-FE03-48C5-822E-9514E7F79773}" destId="{05F35ED0-F98C-4A9B-A07D-48486294A914}" srcOrd="1" destOrd="1" presId="urn:microsoft.com/office/officeart/2005/8/layout/hierarchy2"/>
    <dgm:cxn modelId="{152698EA-E156-4803-BD5A-0BFC4F85665F}" type="presParOf" srcId="{05F35ED0-F98C-4A9B-A07D-48486294A914}" destId="{7BBCA914-C6CC-40EC-9513-4B55C5523B16}" srcOrd="0" destOrd="1" presId="urn:microsoft.com/office/officeart/2005/8/layout/hierarchy2"/>
    <dgm:cxn modelId="{E6CD072C-B243-473C-8904-4730075530A9}" type="presOf" srcId="{AB7A6570-953A-4593-B348-10166D98D48D}" destId="{7BBCA914-C6CC-40EC-9513-4B55C5523B16}" srcOrd="0" destOrd="0" presId="urn:microsoft.com/office/officeart/2005/8/layout/hierarchy2"/>
    <dgm:cxn modelId="{7CF13A10-E0E2-4C0B-B5ED-BA522CCDB673}" type="presParOf" srcId="{7BBCA914-C6CC-40EC-9513-4B55C5523B16}" destId="{D1D98B01-AE2C-420A-BD12-5C199DA6E94F}" srcOrd="0" destOrd="0" presId="urn:microsoft.com/office/officeart/2005/8/layout/hierarchy2"/>
    <dgm:cxn modelId="{9BA61B3C-81FC-48E9-ABFC-C89010A9B176}" type="presOf" srcId="{AB7A6570-953A-4593-B348-10166D98D48D}" destId="{D1D98B01-AE2C-420A-BD12-5C199DA6E94F}" srcOrd="1" destOrd="0" presId="urn:microsoft.com/office/officeart/2005/8/layout/hierarchy2"/>
    <dgm:cxn modelId="{DE1DE2AC-AD80-4FD1-88B1-222C3602A2CE}" type="presParOf" srcId="{05F35ED0-F98C-4A9B-A07D-48486294A914}" destId="{7A2EF337-9D22-400C-A795-F6F4B2390D8C}" srcOrd="1" destOrd="1" presId="urn:microsoft.com/office/officeart/2005/8/layout/hierarchy2"/>
    <dgm:cxn modelId="{4C435A78-B1C5-4A4B-A83A-7A5D1020E9CB}" type="presParOf" srcId="{7A2EF337-9D22-400C-A795-F6F4B2390D8C}" destId="{10C25B16-8FA1-48FF-AC51-83EF96DEE78F}" srcOrd="0" destOrd="1" presId="urn:microsoft.com/office/officeart/2005/8/layout/hierarchy2"/>
    <dgm:cxn modelId="{2D1355E7-6DC6-4E0E-8F54-F30F8BFE8247}" type="presOf" srcId="{466C8C52-F13D-485F-B5B5-7C9424906691}" destId="{10C25B16-8FA1-48FF-AC51-83EF96DEE78F}" srcOrd="0" destOrd="0" presId="urn:microsoft.com/office/officeart/2005/8/layout/hierarchy2"/>
    <dgm:cxn modelId="{39DAB67D-9D0E-4EA6-BD26-7F14D4D1126D}" type="presParOf" srcId="{7A2EF337-9D22-400C-A795-F6F4B2390D8C}" destId="{583C4A1A-6555-4690-9CEA-156A63D3F092}" srcOrd="1" destOrd="1" presId="urn:microsoft.com/office/officeart/2005/8/layout/hierarchy2"/>
    <dgm:cxn modelId="{F13FBEBA-B4EC-446B-BA0E-E603EA729CFC}" type="presParOf" srcId="{583C4A1A-6555-4690-9CEA-156A63D3F092}" destId="{63A0B74D-B652-40DD-B2F6-9B50A1D14DA6}" srcOrd="0" destOrd="1" presId="urn:microsoft.com/office/officeart/2005/8/layout/hierarchy2"/>
    <dgm:cxn modelId="{646D0C8E-7027-4E7F-830F-14A5408FE578}" type="presOf" srcId="{BE7FC95E-6D5F-4D96-8507-ED5DE0D59619}" destId="{63A0B74D-B652-40DD-B2F6-9B50A1D14DA6}" srcOrd="0" destOrd="0" presId="urn:microsoft.com/office/officeart/2005/8/layout/hierarchy2"/>
    <dgm:cxn modelId="{4CEF472E-7869-4CE8-969D-990A2A698290}" type="presParOf" srcId="{63A0B74D-B652-40DD-B2F6-9B50A1D14DA6}" destId="{917AF31B-1CC0-4FAE-A117-CA4FD162F8F4}" srcOrd="0" destOrd="0" presId="urn:microsoft.com/office/officeart/2005/8/layout/hierarchy2"/>
    <dgm:cxn modelId="{5B2302E1-9EB5-4415-997D-DD7AC860D4FD}" type="presOf" srcId="{BE7FC95E-6D5F-4D96-8507-ED5DE0D59619}" destId="{917AF31B-1CC0-4FAE-A117-CA4FD162F8F4}" srcOrd="1" destOrd="0" presId="urn:microsoft.com/office/officeart/2005/8/layout/hierarchy2"/>
    <dgm:cxn modelId="{14F2E4D1-1AA9-4184-BEC2-BCE4FDA9ACA9}" type="presParOf" srcId="{583C4A1A-6555-4690-9CEA-156A63D3F092}" destId="{4348A71F-0DE6-43F4-A28B-E4FC47B2C2E1}" srcOrd="1" destOrd="1" presId="urn:microsoft.com/office/officeart/2005/8/layout/hierarchy2"/>
    <dgm:cxn modelId="{4BF86D46-BB68-4247-AF69-74A53491BF24}" type="presParOf" srcId="{4348A71F-0DE6-43F4-A28B-E4FC47B2C2E1}" destId="{60E8EC3C-62E9-430F-AEB0-64FA8D238B22}" srcOrd="0" destOrd="1" presId="urn:microsoft.com/office/officeart/2005/8/layout/hierarchy2"/>
    <dgm:cxn modelId="{6036E685-BB0F-4FC8-9299-4A80700194AD}" type="presOf" srcId="{227B3A54-8CD6-4699-8648-40FE1D9137BA}" destId="{60E8EC3C-62E9-430F-AEB0-64FA8D238B22}" srcOrd="0" destOrd="0" presId="urn:microsoft.com/office/officeart/2005/8/layout/hierarchy2"/>
    <dgm:cxn modelId="{BFCD1247-6B86-419C-A625-90BA16F31CE7}" type="presParOf" srcId="{4348A71F-0DE6-43F4-A28B-E4FC47B2C2E1}" destId="{8F6A069F-E937-46F6-9E8E-14626C5DD9C8}" srcOrd="1" destOrd="1" presId="urn:microsoft.com/office/officeart/2005/8/layout/hierarchy2"/>
    <dgm:cxn modelId="{64FDF21C-F14E-4537-8736-DE64F213E6AD}" type="presParOf" srcId="{583C4A1A-6555-4690-9CEA-156A63D3F092}" destId="{B670F021-0E69-42B9-AF2D-C32918E58D5D}" srcOrd="2" destOrd="1" presId="urn:microsoft.com/office/officeart/2005/8/layout/hierarchy2"/>
    <dgm:cxn modelId="{A5B217C1-6F73-4A78-87BB-813EC36FFAB5}" type="presOf" srcId="{CB59EEE6-8EAC-497B-95AA-D0E35287B84D}" destId="{B670F021-0E69-42B9-AF2D-C32918E58D5D}" srcOrd="0" destOrd="0" presId="urn:microsoft.com/office/officeart/2005/8/layout/hierarchy2"/>
    <dgm:cxn modelId="{B13EC5A2-E906-4BFA-B5CD-C3E0D5187783}" type="presParOf" srcId="{B670F021-0E69-42B9-AF2D-C32918E58D5D}" destId="{FBEBA225-7805-465D-8F03-F1045CC1855D}" srcOrd="0" destOrd="2" presId="urn:microsoft.com/office/officeart/2005/8/layout/hierarchy2"/>
    <dgm:cxn modelId="{325B157F-92E1-4924-B89D-5CEFCDA89A2A}" type="presOf" srcId="{CB59EEE6-8EAC-497B-95AA-D0E35287B84D}" destId="{FBEBA225-7805-465D-8F03-F1045CC1855D}" srcOrd="1" destOrd="0" presId="urn:microsoft.com/office/officeart/2005/8/layout/hierarchy2"/>
    <dgm:cxn modelId="{AA8B6A9E-92D6-4C5E-8E29-23F71915D798}" type="presParOf" srcId="{583C4A1A-6555-4690-9CEA-156A63D3F092}" destId="{114AAF93-00EA-408C-AA8E-EACB140D0AE9}" srcOrd="3" destOrd="1" presId="urn:microsoft.com/office/officeart/2005/8/layout/hierarchy2"/>
    <dgm:cxn modelId="{FFACDFF9-1EFE-45CE-A7F2-EE6AF18C9429}" type="presParOf" srcId="{114AAF93-00EA-408C-AA8E-EACB140D0AE9}" destId="{F3729EEE-153D-4738-A53C-93279AA8750A}" srcOrd="0" destOrd="3" presId="urn:microsoft.com/office/officeart/2005/8/layout/hierarchy2"/>
    <dgm:cxn modelId="{6C8781B9-4A23-47AA-8C71-3387019B6E7B}" type="presOf" srcId="{91A681FC-CF05-4AF0-91D8-A043D36860D8}" destId="{F3729EEE-153D-4738-A53C-93279AA8750A}" srcOrd="0" destOrd="0" presId="urn:microsoft.com/office/officeart/2005/8/layout/hierarchy2"/>
    <dgm:cxn modelId="{25AFE394-FCF9-43C0-9AB4-0B51295D249C}" type="presParOf" srcId="{114AAF93-00EA-408C-AA8E-EACB140D0AE9}" destId="{5B16A071-CD14-4EE0-AD65-FB9B7839B0B5}" srcOrd="1" destOrd="3" presId="urn:microsoft.com/office/officeart/2005/8/layout/hierarchy2"/>
    <dgm:cxn modelId="{3D8A7094-57C3-4ABF-8988-D6C839A437EC}" type="presParOf" srcId="{05F35ED0-F98C-4A9B-A07D-48486294A914}" destId="{E81582B1-A130-479F-ACE3-61EF727591CE}" srcOrd="2" destOrd="1" presId="urn:microsoft.com/office/officeart/2005/8/layout/hierarchy2"/>
    <dgm:cxn modelId="{18E0BA1C-DD00-4409-A4A9-6E5A6711C458}" type="presOf" srcId="{581124B7-0397-40F7-9B1D-41220103BA68}" destId="{E81582B1-A130-479F-ACE3-61EF727591CE}" srcOrd="0" destOrd="0" presId="urn:microsoft.com/office/officeart/2005/8/layout/hierarchy2"/>
    <dgm:cxn modelId="{0FCE3BEF-7E39-4DC1-864D-931A43998E46}" type="presParOf" srcId="{E81582B1-A130-479F-ACE3-61EF727591CE}" destId="{C3EBFA62-33AA-4455-9D61-7B96DA4B37A4}" srcOrd="0" destOrd="2" presId="urn:microsoft.com/office/officeart/2005/8/layout/hierarchy2"/>
    <dgm:cxn modelId="{83806BB5-8899-460D-B5E9-0699D50C2BB3}" type="presOf" srcId="{581124B7-0397-40F7-9B1D-41220103BA68}" destId="{C3EBFA62-33AA-4455-9D61-7B96DA4B37A4}" srcOrd="1" destOrd="0" presId="urn:microsoft.com/office/officeart/2005/8/layout/hierarchy2"/>
    <dgm:cxn modelId="{A64C68FB-2511-4C86-91C8-85B56D0F4E15}" type="presParOf" srcId="{05F35ED0-F98C-4A9B-A07D-48486294A914}" destId="{2DF34A52-3962-401F-8488-13EE54243675}" srcOrd="3" destOrd="1" presId="urn:microsoft.com/office/officeart/2005/8/layout/hierarchy2"/>
    <dgm:cxn modelId="{86EABEBF-68D1-4A2C-9BC0-C1CF64F47AD3}" type="presParOf" srcId="{2DF34A52-3962-401F-8488-13EE54243675}" destId="{29F748CF-C0E7-4DEA-B3A3-0E8AEB5CA964}" srcOrd="0" destOrd="3" presId="urn:microsoft.com/office/officeart/2005/8/layout/hierarchy2"/>
    <dgm:cxn modelId="{EDA9614F-9FDA-4037-87AB-FB10AE93526D}" type="presOf" srcId="{C78C4F92-AD69-46C8-910C-41059E8ED0A9}" destId="{29F748CF-C0E7-4DEA-B3A3-0E8AEB5CA964}" srcOrd="0" destOrd="0" presId="urn:microsoft.com/office/officeart/2005/8/layout/hierarchy2"/>
    <dgm:cxn modelId="{4B30CB0F-DC87-4D3A-A869-D55D6741BB4A}" type="presParOf" srcId="{2DF34A52-3962-401F-8488-13EE54243675}" destId="{02AC44EF-F1FC-4C54-8D55-2436304955F9}" srcOrd="1" destOrd="3" presId="urn:microsoft.com/office/officeart/2005/8/layout/hierarchy2"/>
    <dgm:cxn modelId="{F09C1A95-9732-47F5-815B-435B2BD0005A}" type="presParOf" srcId="{02AC44EF-F1FC-4C54-8D55-2436304955F9}" destId="{BA985096-8FA9-47FB-9256-84B637E9827D}" srcOrd="0" destOrd="1" presId="urn:microsoft.com/office/officeart/2005/8/layout/hierarchy2"/>
    <dgm:cxn modelId="{8A6114AB-68AD-48D5-BC92-6D04B78496F3}" type="presOf" srcId="{5B8AB9B4-1690-4727-A7F7-E9EABDEB3086}" destId="{BA985096-8FA9-47FB-9256-84B637E9827D}" srcOrd="0" destOrd="0" presId="urn:microsoft.com/office/officeart/2005/8/layout/hierarchy2"/>
    <dgm:cxn modelId="{0589940F-2933-4633-832F-94437AC62277}" type="presParOf" srcId="{BA985096-8FA9-47FB-9256-84B637E9827D}" destId="{E8BADFA9-38BC-403F-8CF7-5C7033557B60}" srcOrd="0" destOrd="0" presId="urn:microsoft.com/office/officeart/2005/8/layout/hierarchy2"/>
    <dgm:cxn modelId="{488E1CC1-300F-4368-A14B-044666FEEE5D}" type="presOf" srcId="{5B8AB9B4-1690-4727-A7F7-E9EABDEB3086}" destId="{E8BADFA9-38BC-403F-8CF7-5C7033557B60}" srcOrd="1" destOrd="0" presId="urn:microsoft.com/office/officeart/2005/8/layout/hierarchy2"/>
    <dgm:cxn modelId="{28800A33-7B96-42BB-ADB2-2B51635E71F8}" type="presParOf" srcId="{02AC44EF-F1FC-4C54-8D55-2436304955F9}" destId="{6BFDCA46-08AE-445A-9B90-1B185B6A25B3}" srcOrd="1" destOrd="1" presId="urn:microsoft.com/office/officeart/2005/8/layout/hierarchy2"/>
    <dgm:cxn modelId="{0671E5E6-1C94-4955-A215-D3BAE1AF2CCD}" type="presParOf" srcId="{6BFDCA46-08AE-445A-9B90-1B185B6A25B3}" destId="{5919CE80-76F7-44AF-94A0-2F4A423D6F2B}" srcOrd="0" destOrd="1" presId="urn:microsoft.com/office/officeart/2005/8/layout/hierarchy2"/>
    <dgm:cxn modelId="{1914DB47-EACF-42AC-90CF-7534B8015503}" type="presOf" srcId="{927C83AD-A7F5-43BD-9ECE-E385DD74CA5B}" destId="{5919CE80-76F7-44AF-94A0-2F4A423D6F2B}" srcOrd="0" destOrd="0" presId="urn:microsoft.com/office/officeart/2005/8/layout/hierarchy2"/>
    <dgm:cxn modelId="{5B852186-99E7-4B38-9CDF-878C87780166}" type="presParOf" srcId="{6BFDCA46-08AE-445A-9B90-1B185B6A25B3}" destId="{9CAADEB2-72D7-4C20-AA65-DB4CA4E158DD}" srcOrd="1" destOrd="1" presId="urn:microsoft.com/office/officeart/2005/8/layout/hierarchy2"/>
    <dgm:cxn modelId="{B0DA98D7-F966-44EA-AD82-791F83352AB7}" type="presParOf" srcId="{02AC44EF-F1FC-4C54-8D55-2436304955F9}" destId="{CA91C420-3FD3-424C-8378-2E8062959A12}" srcOrd="2" destOrd="1" presId="urn:microsoft.com/office/officeart/2005/8/layout/hierarchy2"/>
    <dgm:cxn modelId="{24D3FD53-7BE2-4F12-B04C-139C7D976445}" type="presOf" srcId="{6599674A-54A1-4B18-A838-66765AAD7D4D}" destId="{CA91C420-3FD3-424C-8378-2E8062959A12}" srcOrd="0" destOrd="0" presId="urn:microsoft.com/office/officeart/2005/8/layout/hierarchy2"/>
    <dgm:cxn modelId="{918F5AB8-3720-470F-958B-2F1444AB0DBE}" type="presParOf" srcId="{CA91C420-3FD3-424C-8378-2E8062959A12}" destId="{7754A38C-1236-4C87-8116-0E296CC6C2B5}" srcOrd="0" destOrd="2" presId="urn:microsoft.com/office/officeart/2005/8/layout/hierarchy2"/>
    <dgm:cxn modelId="{FFFC7A39-14BA-49FD-BF20-436CA0D816CB}" type="presOf" srcId="{6599674A-54A1-4B18-A838-66765AAD7D4D}" destId="{7754A38C-1236-4C87-8116-0E296CC6C2B5}" srcOrd="1" destOrd="0" presId="urn:microsoft.com/office/officeart/2005/8/layout/hierarchy2"/>
    <dgm:cxn modelId="{7DDC9D08-73C6-4DBE-8F48-A2161435F081}" type="presParOf" srcId="{02AC44EF-F1FC-4C54-8D55-2436304955F9}" destId="{3B3B112F-FD51-4C94-95DC-035E4C063332}" srcOrd="3" destOrd="1" presId="urn:microsoft.com/office/officeart/2005/8/layout/hierarchy2"/>
    <dgm:cxn modelId="{7BDE1E28-4889-44B1-B305-EDA3ABD83F65}" type="presParOf" srcId="{3B3B112F-FD51-4C94-95DC-035E4C063332}" destId="{C42D60B1-00D6-4095-9E75-989DA1EBE497}" srcOrd="0" destOrd="3" presId="urn:microsoft.com/office/officeart/2005/8/layout/hierarchy2"/>
    <dgm:cxn modelId="{25F9B8F5-D7C9-4D0A-81D4-E026F5907BEF}" type="presOf" srcId="{00A66F62-91EB-4D31-BA93-CD0CED188785}" destId="{C42D60B1-00D6-4095-9E75-989DA1EBE497}" srcOrd="0" destOrd="0" presId="urn:microsoft.com/office/officeart/2005/8/layout/hierarchy2"/>
    <dgm:cxn modelId="{2D69BD88-691B-4621-AAB5-A3D8894BF3A5}" type="presParOf" srcId="{3B3B112F-FD51-4C94-95DC-035E4C063332}" destId="{A4B8EF80-18FA-43D6-B2C0-491C2346AD8E}" srcOrd="1" destOrd="3" presId="urn:microsoft.com/office/officeart/2005/8/layout/hierarchy2"/>
    <dgm:cxn modelId="{6121C7A1-4597-4502-AA91-94CEC46C8D13}" type="presParOf" srcId="{44F25638-8073-4DA7-9390-5AC06A304565}" destId="{2E81B90F-7494-41FF-808F-F7F82B993B40}" srcOrd="2" destOrd="1" presId="urn:microsoft.com/office/officeart/2005/8/layout/hierarchy2"/>
    <dgm:cxn modelId="{5141A862-25CB-409B-BD58-6AEB70CC076F}" type="presOf" srcId="{367D7799-1E5C-4947-8AD1-85D1E0D367AF}" destId="{2E81B90F-7494-41FF-808F-F7F82B993B40}" srcOrd="0" destOrd="0" presId="urn:microsoft.com/office/officeart/2005/8/layout/hierarchy2"/>
    <dgm:cxn modelId="{093EE2EB-3664-48FB-96E7-A1B3BE05AC73}" type="presParOf" srcId="{2E81B90F-7494-41FF-808F-F7F82B993B40}" destId="{0F4B7785-0023-487B-801C-9850969E1D34}" srcOrd="0" destOrd="2" presId="urn:microsoft.com/office/officeart/2005/8/layout/hierarchy2"/>
    <dgm:cxn modelId="{6D13369A-5EB0-41AE-B438-D2BE39D9B83E}" type="presOf" srcId="{367D7799-1E5C-4947-8AD1-85D1E0D367AF}" destId="{0F4B7785-0023-487B-801C-9850969E1D34}" srcOrd="1" destOrd="0" presId="urn:microsoft.com/office/officeart/2005/8/layout/hierarchy2"/>
    <dgm:cxn modelId="{EDD4F4CA-64D3-4BA0-A093-71B4C1636C12}" type="presParOf" srcId="{44F25638-8073-4DA7-9390-5AC06A304565}" destId="{4925E953-147A-4210-9A9C-63730A307231}" srcOrd="3" destOrd="1" presId="urn:microsoft.com/office/officeart/2005/8/layout/hierarchy2"/>
    <dgm:cxn modelId="{6FDDB751-00A1-4526-9932-F81C88DC1DFD}" type="presParOf" srcId="{4925E953-147A-4210-9A9C-63730A307231}" destId="{3D382021-A429-4403-82FF-5A95DD3EBB20}" srcOrd="0" destOrd="3" presId="urn:microsoft.com/office/officeart/2005/8/layout/hierarchy2"/>
    <dgm:cxn modelId="{92F7A425-7D4D-45EF-8A87-CF1148DC2B98}" type="presOf" srcId="{4E4A1E17-A3EC-4A54-9171-277E11A0B287}" destId="{3D382021-A429-4403-82FF-5A95DD3EBB20}" srcOrd="0" destOrd="0" presId="urn:microsoft.com/office/officeart/2005/8/layout/hierarchy2"/>
    <dgm:cxn modelId="{E4035AD0-7E89-40B5-AE11-B918119195E3}" type="presParOf" srcId="{4925E953-147A-4210-9A9C-63730A307231}" destId="{6D231649-1A42-47D5-A289-01058E6A05B6}" srcOrd="1" destOrd="3" presId="urn:microsoft.com/office/officeart/2005/8/layout/hierarchy2"/>
    <dgm:cxn modelId="{A18ACE8D-D608-4071-BAD3-80FFDD56522A}" type="presParOf" srcId="{6D231649-1A42-47D5-A289-01058E6A05B6}" destId="{B68D4CB7-ED76-4EEE-B7F0-455597F5F947}" srcOrd="0" destOrd="1" presId="urn:microsoft.com/office/officeart/2005/8/layout/hierarchy2"/>
    <dgm:cxn modelId="{2F0C8359-9BF6-4A34-97A5-296586AF2449}" type="presOf" srcId="{9EAB334F-AA91-4141-B6FE-557B19FCD964}" destId="{B68D4CB7-ED76-4EEE-B7F0-455597F5F947}" srcOrd="0" destOrd="0" presId="urn:microsoft.com/office/officeart/2005/8/layout/hierarchy2"/>
    <dgm:cxn modelId="{93094D4B-EF0D-463C-9BBC-5502CB5702D0}" type="presParOf" srcId="{B68D4CB7-ED76-4EEE-B7F0-455597F5F947}" destId="{5CB1AA4B-5999-455A-85BE-A2532A5BECF0}" srcOrd="0" destOrd="0" presId="urn:microsoft.com/office/officeart/2005/8/layout/hierarchy2"/>
    <dgm:cxn modelId="{C290AADF-2CFD-4E3C-80B4-3DFEA653B6DF}" type="presOf" srcId="{9EAB334F-AA91-4141-B6FE-557B19FCD964}" destId="{5CB1AA4B-5999-455A-85BE-A2532A5BECF0}" srcOrd="1" destOrd="0" presId="urn:microsoft.com/office/officeart/2005/8/layout/hierarchy2"/>
    <dgm:cxn modelId="{2D2BD92B-F534-4135-897D-F1264A74F601}" type="presParOf" srcId="{6D231649-1A42-47D5-A289-01058E6A05B6}" destId="{A1B09372-2280-4FF7-9810-328BF9428FDA}" srcOrd="1" destOrd="1" presId="urn:microsoft.com/office/officeart/2005/8/layout/hierarchy2"/>
    <dgm:cxn modelId="{4CA49C6D-0BB3-469E-8508-894566D61C52}" type="presParOf" srcId="{A1B09372-2280-4FF7-9810-328BF9428FDA}" destId="{402901F7-4C4B-47C4-BE12-824FDFB99F9B}" srcOrd="0" destOrd="1" presId="urn:microsoft.com/office/officeart/2005/8/layout/hierarchy2"/>
    <dgm:cxn modelId="{EB11174B-5B51-4D77-B6AA-60C290BA982C}" type="presOf" srcId="{2B9D6902-DCB2-4AC4-BFAC-AF964742FD39}" destId="{402901F7-4C4B-47C4-BE12-824FDFB99F9B}" srcOrd="0" destOrd="0" presId="urn:microsoft.com/office/officeart/2005/8/layout/hierarchy2"/>
    <dgm:cxn modelId="{535AE146-FB3F-4533-85AB-1A74411B355A}" type="presParOf" srcId="{A1B09372-2280-4FF7-9810-328BF9428FDA}" destId="{48115C91-152F-4201-BB89-A30029998550}" srcOrd="1" destOrd="1" presId="urn:microsoft.com/office/officeart/2005/8/layout/hierarchy2"/>
    <dgm:cxn modelId="{2640126D-A029-4CCA-9FF2-4B9619F76D68}" type="presParOf" srcId="{48115C91-152F-4201-BB89-A30029998550}" destId="{7A54FF2D-5799-45CA-9096-7ACE9200C644}" srcOrd="0" destOrd="1" presId="urn:microsoft.com/office/officeart/2005/8/layout/hierarchy2"/>
    <dgm:cxn modelId="{0377AE9A-2417-470B-80AA-AB0845D27003}" type="presOf" srcId="{2EC8E4E0-6E6E-472F-9515-7966AA7A4743}" destId="{7A54FF2D-5799-45CA-9096-7ACE9200C644}" srcOrd="0" destOrd="0" presId="urn:microsoft.com/office/officeart/2005/8/layout/hierarchy2"/>
    <dgm:cxn modelId="{73D2C5C6-6E27-48E7-8AA6-AF78D9431741}" type="presParOf" srcId="{7A54FF2D-5799-45CA-9096-7ACE9200C644}" destId="{9670DA40-E1B9-44B4-A734-11FB33149B54}" srcOrd="0" destOrd="0" presId="urn:microsoft.com/office/officeart/2005/8/layout/hierarchy2"/>
    <dgm:cxn modelId="{129D678F-9BD6-4F85-93A6-F84631DB306A}" type="presOf" srcId="{2EC8E4E0-6E6E-472F-9515-7966AA7A4743}" destId="{9670DA40-E1B9-44B4-A734-11FB33149B54}" srcOrd="1" destOrd="0" presId="urn:microsoft.com/office/officeart/2005/8/layout/hierarchy2"/>
    <dgm:cxn modelId="{42683BFB-7151-493D-B757-4C504596B8F2}" type="presParOf" srcId="{48115C91-152F-4201-BB89-A30029998550}" destId="{81B27CEA-083F-469F-8937-E5A3D169121F}" srcOrd="1" destOrd="1" presId="urn:microsoft.com/office/officeart/2005/8/layout/hierarchy2"/>
    <dgm:cxn modelId="{BDE0167F-DB18-43BB-B2B1-77E7DE00CFD8}" type="presParOf" srcId="{81B27CEA-083F-469F-8937-E5A3D169121F}" destId="{CE398E2C-73B5-4138-AAAB-BDC75FC55D0B}" srcOrd="0" destOrd="1" presId="urn:microsoft.com/office/officeart/2005/8/layout/hierarchy2"/>
    <dgm:cxn modelId="{6C5DA9DF-3A4B-4265-A756-30074927562B}" type="presOf" srcId="{C91B2D46-3808-43F9-BC96-BD1B993ADFB4}" destId="{CE398E2C-73B5-4138-AAAB-BDC75FC55D0B}" srcOrd="0" destOrd="0" presId="urn:microsoft.com/office/officeart/2005/8/layout/hierarchy2"/>
    <dgm:cxn modelId="{E06D6387-EF05-45EF-8CF1-A9D7B274D76A}" type="presParOf" srcId="{81B27CEA-083F-469F-8937-E5A3D169121F}" destId="{C98AFA7F-62E2-4346-98B5-13E17D6179A9}" srcOrd="1" destOrd="1" presId="urn:microsoft.com/office/officeart/2005/8/layout/hierarchy2"/>
    <dgm:cxn modelId="{F59E7130-7E05-4393-B8A0-11D639A453D0}" type="presParOf" srcId="{6D231649-1A42-47D5-A289-01058E6A05B6}" destId="{9386E7B5-2A20-41DD-8CE1-B594965BD396}" srcOrd="2" destOrd="1" presId="urn:microsoft.com/office/officeart/2005/8/layout/hierarchy2"/>
    <dgm:cxn modelId="{008C0FF2-3EA3-4DF3-A150-31A16C3F0389}" type="presOf" srcId="{8E048534-092C-46DB-9F59-186BF5F5DDB4}" destId="{9386E7B5-2A20-41DD-8CE1-B594965BD396}" srcOrd="0" destOrd="0" presId="urn:microsoft.com/office/officeart/2005/8/layout/hierarchy2"/>
    <dgm:cxn modelId="{25E3433D-EFF9-446F-85C7-43AD123C73A9}" type="presParOf" srcId="{9386E7B5-2A20-41DD-8CE1-B594965BD396}" destId="{9558C43D-3756-4237-8E4F-D44F4DA9921A}" srcOrd="0" destOrd="2" presId="urn:microsoft.com/office/officeart/2005/8/layout/hierarchy2"/>
    <dgm:cxn modelId="{7D3F4BCE-8F3A-444D-8C04-61902F2A4DD5}" type="presOf" srcId="{8E048534-092C-46DB-9F59-186BF5F5DDB4}" destId="{9558C43D-3756-4237-8E4F-D44F4DA9921A}" srcOrd="1" destOrd="0" presId="urn:microsoft.com/office/officeart/2005/8/layout/hierarchy2"/>
    <dgm:cxn modelId="{D2C771FD-3F47-41DA-AEC2-70C333233245}" type="presParOf" srcId="{6D231649-1A42-47D5-A289-01058E6A05B6}" destId="{3656C4D3-BA5B-4725-8E50-84C9C8D1D0F3}" srcOrd="3" destOrd="1" presId="urn:microsoft.com/office/officeart/2005/8/layout/hierarchy2"/>
    <dgm:cxn modelId="{BC19DFDE-7D73-4BB7-B202-70C531A5FC2C}" type="presParOf" srcId="{3656C4D3-BA5B-4725-8E50-84C9C8D1D0F3}" destId="{C8C91264-BD1D-494A-8718-E72423B80E58}" srcOrd="0" destOrd="3" presId="urn:microsoft.com/office/officeart/2005/8/layout/hierarchy2"/>
    <dgm:cxn modelId="{C5F606EC-67EA-45BB-9C26-E9DEB0398049}" type="presOf" srcId="{054454A5-EA67-4252-82E3-822F1912AB39}" destId="{C8C91264-BD1D-494A-8718-E72423B80E58}" srcOrd="0" destOrd="0" presId="urn:microsoft.com/office/officeart/2005/8/layout/hierarchy2"/>
    <dgm:cxn modelId="{73472994-BC59-4C9B-825D-8CFD610B7814}" type="presParOf" srcId="{3656C4D3-BA5B-4725-8E50-84C9C8D1D0F3}" destId="{4E0BF278-A51F-4AA4-A7C1-69D002BE79F9}" srcOrd="1" destOrd="3" presId="urn:microsoft.com/office/officeart/2005/8/layout/hierarchy2"/>
    <dgm:cxn modelId="{B7441930-A599-4E4B-A4D2-5835AFD454BC}" type="presParOf" srcId="{4E0BF278-A51F-4AA4-A7C1-69D002BE79F9}" destId="{4A5093F7-6906-418C-A16B-C3C843065274}" srcOrd="0" destOrd="1" presId="urn:microsoft.com/office/officeart/2005/8/layout/hierarchy2"/>
    <dgm:cxn modelId="{4ABAE62B-0285-41A8-8DF3-CA85328BF7C6}" type="presOf" srcId="{4CFDC820-B1AD-4A21-91A3-EB8570EF83A7}" destId="{4A5093F7-6906-418C-A16B-C3C843065274}" srcOrd="0" destOrd="0" presId="urn:microsoft.com/office/officeart/2005/8/layout/hierarchy2"/>
    <dgm:cxn modelId="{2157EB0F-C322-44CB-89B1-3A30038C1C29}" type="presParOf" srcId="{4A5093F7-6906-418C-A16B-C3C843065274}" destId="{88A625D9-A7D2-43F1-8D0C-44C7D5531200}" srcOrd="0" destOrd="0" presId="urn:microsoft.com/office/officeart/2005/8/layout/hierarchy2"/>
    <dgm:cxn modelId="{73D94867-A48A-4294-8DB7-952008F240C2}" type="presOf" srcId="{4CFDC820-B1AD-4A21-91A3-EB8570EF83A7}" destId="{88A625D9-A7D2-43F1-8D0C-44C7D5531200}" srcOrd="1" destOrd="0" presId="urn:microsoft.com/office/officeart/2005/8/layout/hierarchy2"/>
    <dgm:cxn modelId="{D3BC5500-A96E-4C7A-B14B-E347C04907AA}" type="presParOf" srcId="{4E0BF278-A51F-4AA4-A7C1-69D002BE79F9}" destId="{98CD2440-8D7A-43DF-A465-01D9516EFBC3}" srcOrd="1" destOrd="1" presId="urn:microsoft.com/office/officeart/2005/8/layout/hierarchy2"/>
    <dgm:cxn modelId="{FDB8F310-5DCE-4CAA-BA7E-2219E5F73331}" type="presParOf" srcId="{98CD2440-8D7A-43DF-A465-01D9516EFBC3}" destId="{F3214CC9-05A4-4204-B44F-50002BCCBC06}" srcOrd="0" destOrd="1" presId="urn:microsoft.com/office/officeart/2005/8/layout/hierarchy2"/>
    <dgm:cxn modelId="{849D5B30-8A81-405E-BFC4-292EE59F2FF9}" type="presOf" srcId="{0B418F8A-CF61-4193-A057-EAF5821C34B7}" destId="{F3214CC9-05A4-4204-B44F-50002BCCBC06}" srcOrd="0" destOrd="0" presId="urn:microsoft.com/office/officeart/2005/8/layout/hierarchy2"/>
    <dgm:cxn modelId="{6A0A9FCC-4F02-4B49-95F0-ADC7099CF13F}" type="presParOf" srcId="{98CD2440-8D7A-43DF-A465-01D9516EFBC3}" destId="{EB6289AE-9945-4E8F-8107-487F33B53C9E}" srcOrd="1" destOrd="1" presId="urn:microsoft.com/office/officeart/2005/8/layout/hierarchy2"/>
    <dgm:cxn modelId="{4267EABF-CFF0-47A6-A0FB-09A206B410E9}" type="presParOf" srcId="{4E0BF278-A51F-4AA4-A7C1-69D002BE79F9}" destId="{33C47BCA-8424-40BD-8314-BDE6D8505982}" srcOrd="2" destOrd="1" presId="urn:microsoft.com/office/officeart/2005/8/layout/hierarchy2"/>
    <dgm:cxn modelId="{61EC4F57-96EF-44B4-BD6F-6A912A19DE15}" type="presOf" srcId="{440B6263-C622-4A66-BFA1-50580959F6BB}" destId="{33C47BCA-8424-40BD-8314-BDE6D8505982}" srcOrd="0" destOrd="0" presId="urn:microsoft.com/office/officeart/2005/8/layout/hierarchy2"/>
    <dgm:cxn modelId="{FD779720-B551-4239-86C3-1CF6E1438BCD}" type="presParOf" srcId="{33C47BCA-8424-40BD-8314-BDE6D8505982}" destId="{2CF32D9E-8413-4C86-9E73-C86113280C0F}" srcOrd="0" destOrd="2" presId="urn:microsoft.com/office/officeart/2005/8/layout/hierarchy2"/>
    <dgm:cxn modelId="{32514DA0-E64F-40B6-BC16-C22C659B5DFF}" type="presOf" srcId="{440B6263-C622-4A66-BFA1-50580959F6BB}" destId="{2CF32D9E-8413-4C86-9E73-C86113280C0F}" srcOrd="1" destOrd="0" presId="urn:microsoft.com/office/officeart/2005/8/layout/hierarchy2"/>
    <dgm:cxn modelId="{6B2DF254-A2D9-414E-8027-813684E654F7}" type="presParOf" srcId="{4E0BF278-A51F-4AA4-A7C1-69D002BE79F9}" destId="{E11CF65E-5E57-4970-815F-9015ADD76CBE}" srcOrd="3" destOrd="1" presId="urn:microsoft.com/office/officeart/2005/8/layout/hierarchy2"/>
    <dgm:cxn modelId="{64563FFA-7134-406D-A896-F466014B97A3}" type="presParOf" srcId="{E11CF65E-5E57-4970-815F-9015ADD76CBE}" destId="{275B8B28-52CC-49F4-806F-AE302DDD7CDB}" srcOrd="0" destOrd="3" presId="urn:microsoft.com/office/officeart/2005/8/layout/hierarchy2"/>
    <dgm:cxn modelId="{A3F1BDA8-A3B9-438E-A4AC-2ED23694A6A2}" type="presOf" srcId="{D15D91FE-7C41-4B0A-B0CD-E7C4D88A57F3}" destId="{275B8B28-52CC-49F4-806F-AE302DDD7CDB}" srcOrd="0" destOrd="0" presId="urn:microsoft.com/office/officeart/2005/8/layout/hierarchy2"/>
    <dgm:cxn modelId="{92D102CC-C9AB-4CA2-9767-95D4D83F7F19}" type="presParOf" srcId="{E11CF65E-5E57-4970-815F-9015ADD76CBE}" destId="{C4CB06CC-9637-49D0-9012-79174161F31B}" srcOrd="1" destOrd="3"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1182985" cy="5328920"/>
        <a:chOff x="0" y="0"/>
        <a:chExt cx="11182985" cy="5328920"/>
      </a:xfrm>
    </dsp:grpSpPr>
    <dsp:sp modelId="{24E3F4AB-32FB-4CE0-9DAC-FC4DD26B5900}">
      <dsp:nvSpPr>
        <dsp:cNvPr id="3" name="圆角矩形 2"/>
        <dsp:cNvSpPr/>
      </dsp:nvSpPr>
      <dsp:spPr bwMode="white">
        <a:xfrm>
          <a:off x="2083849" y="2424153"/>
          <a:ext cx="1349094" cy="674547"/>
        </a:xfrm>
        <a:prstGeom prst="roundRect">
          <a:avLst>
            <a:gd name="adj" fmla="val 10000"/>
          </a:avLst>
        </a:prstGeom>
      </dsp:spPr>
      <dsp:style>
        <a:lnRef idx="2">
          <a:schemeClr val="lt1"/>
        </a:lnRef>
        <a:fillRef idx="1">
          <a:schemeClr val="accent3"/>
        </a:fillRef>
        <a:effectRef idx="0">
          <a:scrgbClr r="0" g="0" b="0"/>
        </a:effectRef>
        <a:fontRef idx="minor">
          <a:schemeClr val="lt1"/>
        </a:fontRef>
      </dsp:style>
      <dsp:txBody>
        <a:bodyPr vert="horz" wrap="square"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ltLang="en-US"/>
            <a:t>测定生长繁殖的方法</a:t>
          </a:r>
          <a:endParaRPr lang="zh-CN" altLang="en-US"/>
        </a:p>
      </dsp:txBody>
      <dsp:txXfrm>
        <a:off x="2083849" y="2424153"/>
        <a:ext cx="1349094" cy="674547"/>
      </dsp:txXfrm>
    </dsp:sp>
    <dsp:sp modelId="{0ECC21FE-42C2-4BB4-83B1-F858B80AFD48}">
      <dsp:nvSpPr>
        <dsp:cNvPr id="30" name="任意多边形 29"/>
        <dsp:cNvSpPr/>
      </dsp:nvSpPr>
      <dsp:spPr bwMode="white">
        <a:xfrm>
          <a:off x="3017156" y="2119754"/>
          <a:ext cx="1371211" cy="22785"/>
        </a:xfrm>
        <a:custGeom>
          <a:avLst/>
          <a:gdLst/>
          <a:ahLst/>
          <a:cxnLst/>
          <a:pathLst>
            <a:path w="2159" h="36">
              <a:moveTo>
                <a:pt x="655" y="1011"/>
              </a:moveTo>
              <a:lnTo>
                <a:pt x="1505" y="-975"/>
              </a:lnTo>
            </a:path>
          </a:pathLst>
        </a:custGeom>
      </dsp:spPr>
      <dsp:style>
        <a:lnRef idx="2">
          <a:schemeClr val="accent5"/>
        </a:lnRef>
        <a:fillRef idx="0">
          <a:schemeClr val="accent4">
            <a:tint val="90000"/>
          </a:schemeClr>
        </a:fillRef>
        <a:effectRef idx="0">
          <a:scrgbClr r="0" g="0" b="0"/>
        </a:effectRef>
        <a:fontRef idx="minor"/>
      </dsp:style>
      <dsp:txBody>
        <a:bodyPr lIns="12700" tIns="0" rIns="1270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p>
      </dsp:txBody>
      <dsp:txXfrm>
        <a:off x="3017156" y="2119754"/>
        <a:ext cx="1371211" cy="22785"/>
      </dsp:txXfrm>
    </dsp:sp>
    <dsp:sp modelId="{26BDD995-20A0-4625-B489-D977CE733C67}">
      <dsp:nvSpPr>
        <dsp:cNvPr id="31" name="圆角矩形 30"/>
        <dsp:cNvSpPr/>
      </dsp:nvSpPr>
      <dsp:spPr bwMode="white">
        <a:xfrm>
          <a:off x="3972580" y="1163593"/>
          <a:ext cx="1349094" cy="674547"/>
        </a:xfrm>
        <a:prstGeom prst="roundRect">
          <a:avLst>
            <a:gd name="adj" fmla="val 10000"/>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vert="horz" wrap="square"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t>测定生长量</a:t>
          </a:r>
          <a:endParaRPr lang="zh-CN"/>
        </a:p>
      </dsp:txBody>
      <dsp:txXfrm>
        <a:off x="3972580" y="1163593"/>
        <a:ext cx="1349094" cy="674547"/>
      </dsp:txXfrm>
    </dsp:sp>
    <dsp:sp modelId="{7BBCA914-C6CC-40EC-9513-4B55C5523B16}">
      <dsp:nvSpPr>
        <dsp:cNvPr id="38" name="任意多边形 37"/>
        <dsp:cNvSpPr/>
      </dsp:nvSpPr>
      <dsp:spPr bwMode="white">
        <a:xfrm>
          <a:off x="5119009" y="1101610"/>
          <a:ext cx="944968" cy="22785"/>
        </a:xfrm>
        <a:custGeom>
          <a:avLst/>
          <a:gdLst/>
          <a:ahLst/>
          <a:cxnLst/>
          <a:pathLst>
            <a:path w="1488" h="36">
              <a:moveTo>
                <a:pt x="319" y="629"/>
              </a:moveTo>
              <a:lnTo>
                <a:pt x="1169" y="-593"/>
              </a:lnTo>
            </a:path>
          </a:pathLst>
        </a:custGeom>
      </dsp:spPr>
      <dsp:style>
        <a:lnRef idx="2">
          <a:schemeClr val="accent6"/>
        </a:lnRef>
        <a:fillRef idx="0">
          <a:schemeClr val="accent4">
            <a:tint val="70000"/>
          </a:schemeClr>
        </a:fillRef>
        <a:effectRef idx="0">
          <a:scrgbClr r="0" g="0" b="0"/>
        </a:effectRef>
        <a:fontRef idx="minor"/>
      </dsp:style>
      <dsp:txBody>
        <a:bodyPr lIns="12700" tIns="0" rIns="1270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p>
      </dsp:txBody>
      <dsp:txXfrm>
        <a:off x="5119009" y="1101610"/>
        <a:ext cx="944968" cy="22785"/>
      </dsp:txXfrm>
    </dsp:sp>
    <dsp:sp modelId="{10C25B16-8FA1-48FF-AC51-83EF96DEE78F}">
      <dsp:nvSpPr>
        <dsp:cNvPr id="39" name="圆角矩形 38"/>
        <dsp:cNvSpPr/>
      </dsp:nvSpPr>
      <dsp:spPr bwMode="white">
        <a:xfrm>
          <a:off x="5861311" y="387864"/>
          <a:ext cx="1349094" cy="674547"/>
        </a:xfrm>
        <a:prstGeom prst="roundRect">
          <a:avLst>
            <a:gd name="adj" fmla="val 10000"/>
          </a:avLst>
        </a:prstGeom>
      </dsp:spPr>
      <dsp:style>
        <a:lnRef idx="2">
          <a:schemeClr val="lt1"/>
        </a:lnRef>
        <a:fillRef idx="1">
          <a:schemeClr val="accent6">
            <a:hueOff val="0"/>
            <a:satOff val="0"/>
            <a:lumOff val="0"/>
            <a:alpha val="100000"/>
          </a:schemeClr>
        </a:fillRef>
        <a:effectRef idx="0">
          <a:scrgbClr r="0" g="0" b="0"/>
        </a:effectRef>
        <a:fontRef idx="minor">
          <a:schemeClr val="lt1"/>
        </a:fontRef>
      </dsp:style>
      <dsp:txBody>
        <a:bodyPr vert="horz" wrap="square"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t>直接法</a:t>
          </a:r>
          <a:endParaRPr lang="zh-CN"/>
        </a:p>
      </dsp:txBody>
      <dsp:txXfrm>
        <a:off x="5861311" y="387864"/>
        <a:ext cx="1349094" cy="674547"/>
      </dsp:txXfrm>
    </dsp:sp>
    <dsp:sp modelId="{63A0B74D-B652-40DD-B2F6-9B50A1D14DA6}">
      <dsp:nvSpPr>
        <dsp:cNvPr id="40" name="任意多边形 39"/>
        <dsp:cNvSpPr/>
      </dsp:nvSpPr>
      <dsp:spPr bwMode="white">
        <a:xfrm>
          <a:off x="7147941" y="519813"/>
          <a:ext cx="664566" cy="22785"/>
        </a:xfrm>
        <a:custGeom>
          <a:avLst/>
          <a:gdLst/>
          <a:ahLst/>
          <a:cxnLst/>
          <a:pathLst>
            <a:path w="1047" h="36">
              <a:moveTo>
                <a:pt x="98" y="323"/>
              </a:moveTo>
              <a:lnTo>
                <a:pt x="948" y="-287"/>
              </a:lnTo>
            </a:path>
          </a:pathLst>
        </a:custGeom>
      </dsp:spPr>
      <dsp:style>
        <a:lnRef idx="2">
          <a:schemeClr val="accent1"/>
        </a:lnRef>
        <a:fillRef idx="0">
          <a:schemeClr val="accent4">
            <a:tint val="50000"/>
          </a:schemeClr>
        </a:fillRef>
        <a:effectRef idx="0">
          <a:scrgbClr r="0" g="0" b="0"/>
        </a:effectRef>
        <a:fontRef idx="minor"/>
      </dsp:style>
      <dsp:txBody>
        <a:bodyPr lIns="12700" tIns="0" rIns="1270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p>
      </dsp:txBody>
      <dsp:txXfrm>
        <a:off x="7147941" y="519813"/>
        <a:ext cx="664566" cy="22785"/>
      </dsp:txXfrm>
    </dsp:sp>
    <dsp:sp modelId="{60E8EC3C-62E9-430F-AEB0-64FA8D238B22}">
      <dsp:nvSpPr>
        <dsp:cNvPr id="41" name="圆角矩形 40"/>
        <dsp:cNvSpPr/>
      </dsp:nvSpPr>
      <dsp:spPr bwMode="white">
        <a:xfrm>
          <a:off x="7750042" y="0"/>
          <a:ext cx="1349094" cy="674547"/>
        </a:xfrm>
        <a:prstGeom prst="roundRect">
          <a:avLst>
            <a:gd name="adj" fmla="val 10000"/>
          </a:avLst>
        </a:prstGeom>
      </dsp:spPr>
      <dsp:style>
        <a:lnRef idx="2">
          <a:schemeClr val="lt1"/>
        </a:lnRef>
        <a:fillRef idx="1">
          <a:schemeClr val="accent1">
            <a:hueOff val="0"/>
            <a:satOff val="0"/>
            <a:lumOff val="0"/>
            <a:alpha val="100000"/>
          </a:schemeClr>
        </a:fillRef>
        <a:effectRef idx="0">
          <a:scrgbClr r="0" g="0" b="0"/>
        </a:effectRef>
        <a:fontRef idx="minor">
          <a:schemeClr val="lt1"/>
        </a:fontRef>
      </dsp:style>
      <dsp:txBody>
        <a:bodyPr vert="horz" wrap="square"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t>粗放的体积法</a:t>
          </a:r>
          <a:endParaRPr lang="zh-CN"/>
        </a:p>
      </dsp:txBody>
      <dsp:txXfrm>
        <a:off x="7750042" y="0"/>
        <a:ext cx="1349094" cy="674547"/>
      </dsp:txXfrm>
    </dsp:sp>
    <dsp:sp modelId="{B670F021-0E69-42B9-AF2D-C32918E58D5D}">
      <dsp:nvSpPr>
        <dsp:cNvPr id="42" name="任意多边形 41"/>
        <dsp:cNvSpPr/>
      </dsp:nvSpPr>
      <dsp:spPr bwMode="white">
        <a:xfrm>
          <a:off x="7147941" y="907678"/>
          <a:ext cx="664566" cy="22785"/>
        </a:xfrm>
        <a:custGeom>
          <a:avLst/>
          <a:gdLst/>
          <a:ahLst/>
          <a:cxnLst/>
          <a:pathLst>
            <a:path w="1047" h="36">
              <a:moveTo>
                <a:pt x="98" y="-287"/>
              </a:moveTo>
              <a:lnTo>
                <a:pt x="948" y="323"/>
              </a:lnTo>
            </a:path>
          </a:pathLst>
        </a:custGeom>
      </dsp:spPr>
      <dsp:style>
        <a:lnRef idx="2">
          <a:schemeClr val="accent1"/>
        </a:lnRef>
        <a:fillRef idx="0">
          <a:schemeClr val="accent4">
            <a:tint val="50000"/>
          </a:schemeClr>
        </a:fillRef>
        <a:effectRef idx="0">
          <a:scrgbClr r="0" g="0" b="0"/>
        </a:effectRef>
        <a:fontRef idx="minor"/>
      </dsp:style>
      <dsp:txBody>
        <a:bodyPr lIns="12700" tIns="0" rIns="1270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p>
      </dsp:txBody>
      <dsp:txXfrm>
        <a:off x="7147941" y="907678"/>
        <a:ext cx="664566" cy="22785"/>
      </dsp:txXfrm>
    </dsp:sp>
    <dsp:sp modelId="{F3729EEE-153D-4738-A53C-93279AA8750A}">
      <dsp:nvSpPr>
        <dsp:cNvPr id="43" name="圆角矩形 42"/>
        <dsp:cNvSpPr/>
      </dsp:nvSpPr>
      <dsp:spPr bwMode="white">
        <a:xfrm>
          <a:off x="7750042" y="775729"/>
          <a:ext cx="1349094" cy="674547"/>
        </a:xfrm>
        <a:prstGeom prst="roundRect">
          <a:avLst>
            <a:gd name="adj" fmla="val 10000"/>
          </a:avLst>
        </a:prstGeom>
      </dsp:spPr>
      <dsp:style>
        <a:lnRef idx="2">
          <a:schemeClr val="lt1"/>
        </a:lnRef>
        <a:fillRef idx="1">
          <a:schemeClr val="accent1">
            <a:hueOff val="0"/>
            <a:satOff val="0"/>
            <a:lumOff val="0"/>
            <a:alpha val="100000"/>
          </a:schemeClr>
        </a:fillRef>
        <a:effectRef idx="0">
          <a:scrgbClr r="0" g="0" b="0"/>
        </a:effectRef>
        <a:fontRef idx="minor">
          <a:schemeClr val="lt1"/>
        </a:fontRef>
      </dsp:style>
      <dsp:txBody>
        <a:bodyPr vert="horz" wrap="square"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t>精确的干重法</a:t>
          </a:r>
          <a:endParaRPr lang="zh-CN"/>
        </a:p>
      </dsp:txBody>
      <dsp:txXfrm>
        <a:off x="7750042" y="775729"/>
        <a:ext cx="1349094" cy="674547"/>
      </dsp:txXfrm>
    </dsp:sp>
    <dsp:sp modelId="{E81582B1-A130-479F-ACE3-61EF727591CE}">
      <dsp:nvSpPr>
        <dsp:cNvPr id="8" name="任意多边形 7"/>
        <dsp:cNvSpPr/>
      </dsp:nvSpPr>
      <dsp:spPr bwMode="white">
        <a:xfrm>
          <a:off x="5119009" y="1877339"/>
          <a:ext cx="944968" cy="22785"/>
        </a:xfrm>
        <a:custGeom>
          <a:avLst/>
          <a:gdLst/>
          <a:ahLst/>
          <a:cxnLst/>
          <a:pathLst>
            <a:path w="1488" h="36">
              <a:moveTo>
                <a:pt x="319" y="-593"/>
              </a:moveTo>
              <a:lnTo>
                <a:pt x="1169" y="629"/>
              </a:lnTo>
            </a:path>
          </a:pathLst>
        </a:custGeom>
      </dsp:spPr>
      <dsp:style>
        <a:lnRef idx="2">
          <a:schemeClr val="accent6"/>
        </a:lnRef>
        <a:fillRef idx="0">
          <a:schemeClr val="accent4">
            <a:tint val="70000"/>
          </a:schemeClr>
        </a:fillRef>
        <a:effectRef idx="0">
          <a:scrgbClr r="0" g="0" b="0"/>
        </a:effectRef>
        <a:fontRef idx="minor"/>
      </dsp:style>
      <dsp:txBody>
        <a:bodyPr lIns="12700" tIns="0" rIns="1270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a:off x="5119009" y="1877339"/>
        <a:ext cx="944968" cy="22785"/>
      </dsp:txXfrm>
    </dsp:sp>
    <dsp:sp modelId="{29F748CF-C0E7-4DEA-B3A3-0E8AEB5CA964}">
      <dsp:nvSpPr>
        <dsp:cNvPr id="9" name="圆角矩形 8"/>
        <dsp:cNvSpPr/>
      </dsp:nvSpPr>
      <dsp:spPr bwMode="white">
        <a:xfrm>
          <a:off x="5861311" y="1939322"/>
          <a:ext cx="1349094" cy="674547"/>
        </a:xfrm>
        <a:prstGeom prst="roundRect">
          <a:avLst>
            <a:gd name="adj" fmla="val 10000"/>
          </a:avLst>
        </a:prstGeom>
      </dsp:spPr>
      <dsp:style>
        <a:lnRef idx="2">
          <a:schemeClr val="lt1"/>
        </a:lnRef>
        <a:fillRef idx="1">
          <a:schemeClr val="accent6">
            <a:hueOff val="0"/>
            <a:satOff val="0"/>
            <a:lumOff val="0"/>
            <a:alpha val="100000"/>
          </a:schemeClr>
        </a:fillRef>
        <a:effectRef idx="0">
          <a:scrgbClr r="0" g="0" b="0"/>
        </a:effectRef>
        <a:fontRef idx="minor">
          <a:schemeClr val="lt1"/>
        </a:fontRef>
      </dsp:style>
      <dsp:txBody>
        <a:bodyPr vert="horz" wrap="square"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ltLang="en-US"/>
            <a:t>间接法</a:t>
          </a:r>
          <a:endParaRPr lang="zh-CN" altLang="en-US"/>
        </a:p>
      </dsp:txBody>
      <dsp:txXfrm>
        <a:off x="5861311" y="1939322"/>
        <a:ext cx="1349094" cy="674547"/>
      </dsp:txXfrm>
    </dsp:sp>
    <dsp:sp modelId="{BA985096-8FA9-47FB-9256-84B637E9827D}">
      <dsp:nvSpPr>
        <dsp:cNvPr id="32" name="任意多边形 31"/>
        <dsp:cNvSpPr/>
      </dsp:nvSpPr>
      <dsp:spPr bwMode="white">
        <a:xfrm>
          <a:off x="7147941" y="2071271"/>
          <a:ext cx="664566" cy="22785"/>
        </a:xfrm>
        <a:custGeom>
          <a:avLst/>
          <a:gdLst/>
          <a:ahLst/>
          <a:cxnLst/>
          <a:pathLst>
            <a:path w="1047" h="36">
              <a:moveTo>
                <a:pt x="98" y="323"/>
              </a:moveTo>
              <a:lnTo>
                <a:pt x="948" y="-287"/>
              </a:lnTo>
            </a:path>
          </a:pathLst>
        </a:custGeom>
      </dsp:spPr>
      <dsp:style>
        <a:lnRef idx="2">
          <a:schemeClr val="accent1"/>
        </a:lnRef>
        <a:fillRef idx="0">
          <a:schemeClr val="accent4">
            <a:tint val="50000"/>
          </a:schemeClr>
        </a:fillRef>
        <a:effectRef idx="0">
          <a:scrgbClr r="0" g="0" b="0"/>
        </a:effectRef>
        <a:fontRef idx="minor"/>
      </dsp:style>
      <dsp:txBody>
        <a:bodyPr lIns="12700" tIns="0" rIns="1270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p>
      </dsp:txBody>
      <dsp:txXfrm>
        <a:off x="7147941" y="2071271"/>
        <a:ext cx="664566" cy="22785"/>
      </dsp:txXfrm>
    </dsp:sp>
    <dsp:sp modelId="{5919CE80-76F7-44AF-94A0-2F4A423D6F2B}">
      <dsp:nvSpPr>
        <dsp:cNvPr id="33" name="圆角矩形 32"/>
        <dsp:cNvSpPr/>
      </dsp:nvSpPr>
      <dsp:spPr bwMode="white">
        <a:xfrm>
          <a:off x="7750042" y="1551458"/>
          <a:ext cx="1349094" cy="674547"/>
        </a:xfrm>
        <a:prstGeom prst="roundRect">
          <a:avLst>
            <a:gd name="adj" fmla="val 10000"/>
          </a:avLst>
        </a:prstGeom>
      </dsp:spPr>
      <dsp:style>
        <a:lnRef idx="2">
          <a:schemeClr val="lt1"/>
        </a:lnRef>
        <a:fillRef idx="1">
          <a:schemeClr val="accent1">
            <a:hueOff val="0"/>
            <a:satOff val="0"/>
            <a:lumOff val="0"/>
            <a:alpha val="100000"/>
          </a:schemeClr>
        </a:fillRef>
        <a:effectRef idx="0">
          <a:scrgbClr r="0" g="0" b="0"/>
        </a:effectRef>
        <a:fontRef idx="minor">
          <a:schemeClr val="lt1"/>
        </a:fontRef>
      </dsp:style>
      <dsp:txBody>
        <a:bodyPr vert="horz" wrap="square"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t>比浊法</a:t>
          </a:r>
          <a:endParaRPr lang="zh-CN"/>
        </a:p>
      </dsp:txBody>
      <dsp:txXfrm>
        <a:off x="7750042" y="1551458"/>
        <a:ext cx="1349094" cy="674547"/>
      </dsp:txXfrm>
    </dsp:sp>
    <dsp:sp modelId="{CA91C420-3FD3-424C-8378-2E8062959A12}">
      <dsp:nvSpPr>
        <dsp:cNvPr id="34" name="任意多边形 33"/>
        <dsp:cNvSpPr/>
      </dsp:nvSpPr>
      <dsp:spPr bwMode="white">
        <a:xfrm>
          <a:off x="7147941" y="2459135"/>
          <a:ext cx="664566" cy="22785"/>
        </a:xfrm>
        <a:custGeom>
          <a:avLst/>
          <a:gdLst/>
          <a:ahLst/>
          <a:cxnLst/>
          <a:pathLst>
            <a:path w="1047" h="36">
              <a:moveTo>
                <a:pt x="98" y="-287"/>
              </a:moveTo>
              <a:lnTo>
                <a:pt x="948" y="323"/>
              </a:lnTo>
            </a:path>
          </a:pathLst>
        </a:custGeom>
      </dsp:spPr>
      <dsp:style>
        <a:lnRef idx="2">
          <a:schemeClr val="accent1"/>
        </a:lnRef>
        <a:fillRef idx="0">
          <a:schemeClr val="accent4">
            <a:tint val="50000"/>
          </a:schemeClr>
        </a:fillRef>
        <a:effectRef idx="0">
          <a:scrgbClr r="0" g="0" b="0"/>
        </a:effectRef>
        <a:fontRef idx="minor"/>
      </dsp:style>
      <dsp:txBody>
        <a:bodyPr lIns="12700" tIns="0" rIns="1270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p>
      </dsp:txBody>
      <dsp:txXfrm>
        <a:off x="7147941" y="2459135"/>
        <a:ext cx="664566" cy="22785"/>
      </dsp:txXfrm>
    </dsp:sp>
    <dsp:sp modelId="{C42D60B1-00D6-4095-9E75-989DA1EBE497}">
      <dsp:nvSpPr>
        <dsp:cNvPr id="35" name="圆角矩形 34"/>
        <dsp:cNvSpPr/>
      </dsp:nvSpPr>
      <dsp:spPr bwMode="white">
        <a:xfrm>
          <a:off x="7750042" y="2327187"/>
          <a:ext cx="1349094" cy="674547"/>
        </a:xfrm>
        <a:prstGeom prst="roundRect">
          <a:avLst>
            <a:gd name="adj" fmla="val 10000"/>
          </a:avLst>
        </a:prstGeom>
      </dsp:spPr>
      <dsp:style>
        <a:lnRef idx="2">
          <a:schemeClr val="lt1"/>
        </a:lnRef>
        <a:fillRef idx="1">
          <a:schemeClr val="accent1">
            <a:hueOff val="0"/>
            <a:satOff val="0"/>
            <a:lumOff val="0"/>
            <a:alpha val="100000"/>
          </a:schemeClr>
        </a:fillRef>
        <a:effectRef idx="0">
          <a:scrgbClr r="0" g="0" b="0"/>
        </a:effectRef>
        <a:fontRef idx="minor">
          <a:schemeClr val="lt1"/>
        </a:fontRef>
      </dsp:style>
      <dsp:txBody>
        <a:bodyPr vert="horz" wrap="square"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t>生理指标法</a:t>
          </a:r>
          <a:endParaRPr lang="zh-CN"/>
        </a:p>
      </dsp:txBody>
      <dsp:txXfrm>
        <a:off x="7750042" y="2327187"/>
        <a:ext cx="1349094" cy="674547"/>
      </dsp:txXfrm>
    </dsp:sp>
    <dsp:sp modelId="{2E81B90F-7494-41FF-808F-F7F82B993B40}">
      <dsp:nvSpPr>
        <dsp:cNvPr id="10" name="任意多边形 9"/>
        <dsp:cNvSpPr/>
      </dsp:nvSpPr>
      <dsp:spPr bwMode="white">
        <a:xfrm>
          <a:off x="3017156" y="3380313"/>
          <a:ext cx="1371211" cy="22785"/>
        </a:xfrm>
        <a:custGeom>
          <a:avLst/>
          <a:gdLst/>
          <a:ahLst/>
          <a:cxnLst/>
          <a:pathLst>
            <a:path w="2159" h="36">
              <a:moveTo>
                <a:pt x="655" y="-975"/>
              </a:moveTo>
              <a:lnTo>
                <a:pt x="1505" y="1011"/>
              </a:lnTo>
            </a:path>
          </a:pathLst>
        </a:custGeom>
      </dsp:spPr>
      <dsp:style>
        <a:lnRef idx="2">
          <a:schemeClr val="accent5"/>
        </a:lnRef>
        <a:fillRef idx="0">
          <a:schemeClr val="accent4">
            <a:tint val="90000"/>
          </a:schemeClr>
        </a:fillRef>
        <a:effectRef idx="0">
          <a:scrgbClr r="0" g="0" b="0"/>
        </a:effectRef>
        <a:fontRef idx="minor"/>
      </dsp:style>
      <dsp:txBody>
        <a:bodyPr lIns="12700" tIns="0" rIns="1270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a:off x="3017156" y="3380313"/>
        <a:ext cx="1371211" cy="22785"/>
      </dsp:txXfrm>
    </dsp:sp>
    <dsp:sp modelId="{3D382021-A429-4403-82FF-5A95DD3EBB20}">
      <dsp:nvSpPr>
        <dsp:cNvPr id="11" name="圆角矩形 10"/>
        <dsp:cNvSpPr/>
      </dsp:nvSpPr>
      <dsp:spPr bwMode="white">
        <a:xfrm>
          <a:off x="3972580" y="3684712"/>
          <a:ext cx="1349094" cy="674547"/>
        </a:xfrm>
        <a:prstGeom prst="roundRect">
          <a:avLst>
            <a:gd name="adj" fmla="val 10000"/>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vert="horz" wrap="square"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ltLang="en-US"/>
            <a:t>测定繁殖量</a:t>
          </a:r>
          <a:endParaRPr lang="zh-CN" altLang="en-US"/>
        </a:p>
      </dsp:txBody>
      <dsp:txXfrm>
        <a:off x="3972580" y="3684712"/>
        <a:ext cx="1349094" cy="674547"/>
      </dsp:txXfrm>
    </dsp:sp>
    <dsp:sp modelId="{B68D4CB7-ED76-4EEE-B7F0-455597F5F947}">
      <dsp:nvSpPr>
        <dsp:cNvPr id="12" name="任意多边形 11"/>
        <dsp:cNvSpPr/>
      </dsp:nvSpPr>
      <dsp:spPr bwMode="white">
        <a:xfrm>
          <a:off x="5194726" y="3719695"/>
          <a:ext cx="793534" cy="22785"/>
        </a:xfrm>
        <a:custGeom>
          <a:avLst/>
          <a:gdLst/>
          <a:ahLst/>
          <a:cxnLst/>
          <a:pathLst>
            <a:path w="1250" h="36">
              <a:moveTo>
                <a:pt x="200" y="476"/>
              </a:moveTo>
              <a:lnTo>
                <a:pt x="1050" y="-440"/>
              </a:lnTo>
            </a:path>
          </a:pathLst>
        </a:custGeom>
      </dsp:spPr>
      <dsp:style>
        <a:lnRef idx="2">
          <a:schemeClr val="accent6"/>
        </a:lnRef>
        <a:fillRef idx="0">
          <a:schemeClr val="accent4">
            <a:tint val="70000"/>
          </a:schemeClr>
        </a:fillRef>
        <a:effectRef idx="0">
          <a:scrgbClr r="0" g="0" b="0"/>
        </a:effectRef>
        <a:fontRef idx="minor"/>
      </dsp:style>
      <dsp:txBody>
        <a:bodyPr lIns="12700" tIns="0" rIns="1270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a:off x="5194726" y="3719695"/>
        <a:ext cx="793534" cy="22785"/>
      </dsp:txXfrm>
    </dsp:sp>
    <dsp:sp modelId="{402901F7-4C4B-47C4-BE12-824FDFB99F9B}">
      <dsp:nvSpPr>
        <dsp:cNvPr id="13" name="圆角矩形 12"/>
        <dsp:cNvSpPr/>
      </dsp:nvSpPr>
      <dsp:spPr bwMode="white">
        <a:xfrm>
          <a:off x="5861311" y="3102915"/>
          <a:ext cx="1349094" cy="674547"/>
        </a:xfrm>
        <a:prstGeom prst="roundRect">
          <a:avLst>
            <a:gd name="adj" fmla="val 10000"/>
          </a:avLst>
        </a:prstGeom>
      </dsp:spPr>
      <dsp:style>
        <a:lnRef idx="2">
          <a:schemeClr val="lt1"/>
        </a:lnRef>
        <a:fillRef idx="1">
          <a:schemeClr val="accent6">
            <a:hueOff val="0"/>
            <a:satOff val="0"/>
            <a:lumOff val="0"/>
            <a:alpha val="100000"/>
          </a:schemeClr>
        </a:fillRef>
        <a:effectRef idx="0">
          <a:scrgbClr r="0" g="0" b="0"/>
        </a:effectRef>
        <a:fontRef idx="minor">
          <a:schemeClr val="lt1"/>
        </a:fontRef>
      </dsp:style>
      <dsp:txBody>
        <a:bodyPr vert="horz" wrap="square"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ltLang="en-US"/>
            <a:t>直接法</a:t>
          </a:r>
          <a:endParaRPr lang="zh-CN" altLang="en-US"/>
        </a:p>
      </dsp:txBody>
      <dsp:txXfrm>
        <a:off x="5861311" y="3102915"/>
        <a:ext cx="1349094" cy="674547"/>
      </dsp:txXfrm>
    </dsp:sp>
    <dsp:sp modelId="{7A54FF2D-5799-45CA-9096-7ACE9200C644}">
      <dsp:nvSpPr>
        <dsp:cNvPr id="22" name="任意多边形 21"/>
        <dsp:cNvSpPr/>
      </dsp:nvSpPr>
      <dsp:spPr bwMode="white">
        <a:xfrm>
          <a:off x="7210405" y="3428796"/>
          <a:ext cx="539637" cy="22785"/>
        </a:xfrm>
        <a:custGeom>
          <a:avLst/>
          <a:gdLst/>
          <a:ahLst/>
          <a:cxnLst/>
          <a:pathLst>
            <a:path w="850" h="36">
              <a:moveTo>
                <a:pt x="0" y="18"/>
              </a:moveTo>
              <a:lnTo>
                <a:pt x="850" y="18"/>
              </a:lnTo>
            </a:path>
          </a:pathLst>
        </a:custGeom>
      </dsp:spPr>
      <dsp:style>
        <a:lnRef idx="2">
          <a:schemeClr val="accent1"/>
        </a:lnRef>
        <a:fillRef idx="0">
          <a:schemeClr val="accent4">
            <a:tint val="50000"/>
          </a:schemeClr>
        </a:fillRef>
        <a:effectRef idx="0">
          <a:scrgbClr r="0" g="0" b="0"/>
        </a:effectRef>
        <a:fontRef idx="minor"/>
      </dsp:style>
      <dsp:txBody>
        <a:bodyPr lIns="12700" tIns="0" rIns="1270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p>
      </dsp:txBody>
      <dsp:txXfrm>
        <a:off x="7210405" y="3428796"/>
        <a:ext cx="539637" cy="22785"/>
      </dsp:txXfrm>
    </dsp:sp>
    <dsp:sp modelId="{CE398E2C-73B5-4138-AAAB-BDC75FC55D0B}">
      <dsp:nvSpPr>
        <dsp:cNvPr id="23" name="圆角矩形 22"/>
        <dsp:cNvSpPr/>
      </dsp:nvSpPr>
      <dsp:spPr bwMode="white">
        <a:xfrm>
          <a:off x="7750042" y="3102915"/>
          <a:ext cx="1349094" cy="674547"/>
        </a:xfrm>
        <a:prstGeom prst="roundRect">
          <a:avLst>
            <a:gd name="adj" fmla="val 10000"/>
          </a:avLst>
        </a:prstGeom>
      </dsp:spPr>
      <dsp:style>
        <a:lnRef idx="2">
          <a:schemeClr val="lt1"/>
        </a:lnRef>
        <a:fillRef idx="1">
          <a:schemeClr val="accent1">
            <a:hueOff val="0"/>
            <a:satOff val="0"/>
            <a:lumOff val="0"/>
            <a:alpha val="100000"/>
          </a:schemeClr>
        </a:fillRef>
        <a:effectRef idx="0">
          <a:scrgbClr r="0" g="0" b="0"/>
        </a:effectRef>
        <a:fontRef idx="minor">
          <a:schemeClr val="lt1"/>
        </a:fontRef>
      </dsp:style>
      <dsp:txBody>
        <a:bodyPr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buNone/>
          </a:pPr>
          <a:r>
            <a:rPr lang="zh-CN"/>
            <a:t>血球计数板</a:t>
          </a:r>
          <a:r>
            <a:rPr lang="zh-CN"/>
            <a:t>法</a:t>
          </a:r>
          <a:endParaRPr lang="zh-CN"/>
        </a:p>
      </dsp:txBody>
      <dsp:txXfrm>
        <a:off x="7750042" y="3102915"/>
        <a:ext cx="1349094" cy="674547"/>
      </dsp:txXfrm>
    </dsp:sp>
    <dsp:sp modelId="{9386E7B5-2A20-41DD-8CE1-B594965BD396}">
      <dsp:nvSpPr>
        <dsp:cNvPr id="16" name="任意多边形 15"/>
        <dsp:cNvSpPr/>
      </dsp:nvSpPr>
      <dsp:spPr bwMode="white">
        <a:xfrm>
          <a:off x="5194726" y="4301491"/>
          <a:ext cx="793534" cy="22785"/>
        </a:xfrm>
        <a:custGeom>
          <a:avLst/>
          <a:gdLst/>
          <a:ahLst/>
          <a:cxnLst/>
          <a:pathLst>
            <a:path w="1250" h="36">
              <a:moveTo>
                <a:pt x="200" y="-440"/>
              </a:moveTo>
              <a:lnTo>
                <a:pt x="1050" y="476"/>
              </a:lnTo>
            </a:path>
          </a:pathLst>
        </a:custGeom>
      </dsp:spPr>
      <dsp:style>
        <a:lnRef idx="2">
          <a:schemeClr val="accent6"/>
        </a:lnRef>
        <a:fillRef idx="0">
          <a:schemeClr val="accent4">
            <a:tint val="70000"/>
          </a:schemeClr>
        </a:fillRef>
        <a:effectRef idx="0">
          <a:scrgbClr r="0" g="0" b="0"/>
        </a:effectRef>
        <a:fontRef idx="minor"/>
      </dsp:style>
      <dsp:txBody>
        <a:bodyPr lIns="12700" tIns="0" rIns="1270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p>
      </dsp:txBody>
      <dsp:txXfrm>
        <a:off x="5194726" y="4301491"/>
        <a:ext cx="793534" cy="22785"/>
      </dsp:txXfrm>
    </dsp:sp>
    <dsp:sp modelId="{C8C91264-BD1D-494A-8718-E72423B80E58}">
      <dsp:nvSpPr>
        <dsp:cNvPr id="17" name="圆角矩形 16"/>
        <dsp:cNvSpPr/>
      </dsp:nvSpPr>
      <dsp:spPr bwMode="white">
        <a:xfrm>
          <a:off x="5861311" y="4266509"/>
          <a:ext cx="1349094" cy="674547"/>
        </a:xfrm>
        <a:prstGeom prst="roundRect">
          <a:avLst>
            <a:gd name="adj" fmla="val 10000"/>
          </a:avLst>
        </a:prstGeom>
      </dsp:spPr>
      <dsp:style>
        <a:lnRef idx="2">
          <a:schemeClr val="lt1"/>
        </a:lnRef>
        <a:fillRef idx="1">
          <a:schemeClr val="accent6">
            <a:hueOff val="0"/>
            <a:satOff val="0"/>
            <a:lumOff val="0"/>
            <a:alpha val="100000"/>
          </a:schemeClr>
        </a:fillRef>
        <a:effectRef idx="0">
          <a:scrgbClr r="0" g="0" b="0"/>
        </a:effectRef>
        <a:fontRef idx="minor">
          <a:schemeClr val="lt1"/>
        </a:fontRef>
      </dsp:style>
      <dsp:txBody>
        <a:bodyPr vert="horz" wrap="square"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t>间接法</a:t>
          </a:r>
          <a:endParaRPr lang="zh-CN"/>
        </a:p>
      </dsp:txBody>
      <dsp:txXfrm>
        <a:off x="5861311" y="4266509"/>
        <a:ext cx="1349094" cy="674547"/>
      </dsp:txXfrm>
    </dsp:sp>
    <dsp:sp modelId="{4A5093F7-6906-418C-A16B-C3C843065274}">
      <dsp:nvSpPr>
        <dsp:cNvPr id="24" name="任意多边形 23"/>
        <dsp:cNvSpPr/>
      </dsp:nvSpPr>
      <dsp:spPr bwMode="white">
        <a:xfrm>
          <a:off x="7147941" y="4398458"/>
          <a:ext cx="664566" cy="22785"/>
        </a:xfrm>
        <a:custGeom>
          <a:avLst/>
          <a:gdLst/>
          <a:ahLst/>
          <a:cxnLst/>
          <a:pathLst>
            <a:path w="1047" h="36">
              <a:moveTo>
                <a:pt x="98" y="323"/>
              </a:moveTo>
              <a:lnTo>
                <a:pt x="948" y="-287"/>
              </a:lnTo>
            </a:path>
          </a:pathLst>
        </a:custGeom>
      </dsp:spPr>
      <dsp:style>
        <a:lnRef idx="2">
          <a:schemeClr val="accent1"/>
        </a:lnRef>
        <a:fillRef idx="0">
          <a:schemeClr val="accent4">
            <a:tint val="50000"/>
          </a:schemeClr>
        </a:fillRef>
        <a:effectRef idx="0">
          <a:scrgbClr r="0" g="0" b="0"/>
        </a:effectRef>
        <a:fontRef idx="minor"/>
      </dsp:style>
      <dsp:txBody>
        <a:bodyPr lIns="12700" tIns="0" rIns="1270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p>
      </dsp:txBody>
      <dsp:txXfrm>
        <a:off x="7147941" y="4398458"/>
        <a:ext cx="664566" cy="22785"/>
      </dsp:txXfrm>
    </dsp:sp>
    <dsp:sp modelId="{F3214CC9-05A4-4204-B44F-50002BCCBC06}">
      <dsp:nvSpPr>
        <dsp:cNvPr id="25" name="圆角矩形 24"/>
        <dsp:cNvSpPr/>
      </dsp:nvSpPr>
      <dsp:spPr bwMode="white">
        <a:xfrm>
          <a:off x="7750042" y="3878644"/>
          <a:ext cx="1349094" cy="674547"/>
        </a:xfrm>
        <a:prstGeom prst="roundRect">
          <a:avLst>
            <a:gd name="adj" fmla="val 10000"/>
          </a:avLst>
        </a:prstGeom>
      </dsp:spPr>
      <dsp:style>
        <a:lnRef idx="2">
          <a:schemeClr val="lt1"/>
        </a:lnRef>
        <a:fillRef idx="1">
          <a:schemeClr val="accent1">
            <a:hueOff val="0"/>
            <a:satOff val="0"/>
            <a:lumOff val="0"/>
            <a:alpha val="100000"/>
          </a:schemeClr>
        </a:fillRef>
        <a:effectRef idx="0">
          <a:scrgbClr r="0" g="0" b="0"/>
        </a:effectRef>
        <a:fontRef idx="minor">
          <a:schemeClr val="lt1"/>
        </a:fontRef>
      </dsp:style>
      <dsp:txBody>
        <a:bodyPr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buNone/>
          </a:pPr>
          <a:r>
            <a:rPr lang="zh-CN"/>
            <a:t>平板菌落计数法</a:t>
          </a:r>
          <a:endParaRPr lang="zh-CN"/>
        </a:p>
      </dsp:txBody>
      <dsp:txXfrm>
        <a:off x="7750042" y="3878644"/>
        <a:ext cx="1349094" cy="674547"/>
      </dsp:txXfrm>
    </dsp:sp>
    <dsp:sp modelId="{33C47BCA-8424-40BD-8314-BDE6D8505982}">
      <dsp:nvSpPr>
        <dsp:cNvPr id="26" name="任意多边形 25"/>
        <dsp:cNvSpPr/>
      </dsp:nvSpPr>
      <dsp:spPr bwMode="white">
        <a:xfrm>
          <a:off x="7147941" y="4786322"/>
          <a:ext cx="664566" cy="22785"/>
        </a:xfrm>
        <a:custGeom>
          <a:avLst/>
          <a:gdLst/>
          <a:ahLst/>
          <a:cxnLst/>
          <a:pathLst>
            <a:path w="1047" h="36">
              <a:moveTo>
                <a:pt x="98" y="-287"/>
              </a:moveTo>
              <a:lnTo>
                <a:pt x="948" y="323"/>
              </a:lnTo>
            </a:path>
          </a:pathLst>
        </a:custGeom>
      </dsp:spPr>
      <dsp:style>
        <a:lnRef idx="2">
          <a:schemeClr val="accent1"/>
        </a:lnRef>
        <a:fillRef idx="0">
          <a:schemeClr val="accent4">
            <a:tint val="50000"/>
          </a:schemeClr>
        </a:fillRef>
        <a:effectRef idx="0">
          <a:scrgbClr r="0" g="0" b="0"/>
        </a:effectRef>
        <a:fontRef idx="minor"/>
      </dsp:style>
      <dsp:txBody>
        <a:bodyPr lIns="12700" tIns="0" rIns="1270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p>
      </dsp:txBody>
      <dsp:txXfrm>
        <a:off x="7147941" y="4786322"/>
        <a:ext cx="664566" cy="22785"/>
      </dsp:txXfrm>
    </dsp:sp>
    <dsp:sp modelId="{275B8B28-52CC-49F4-806F-AE302DDD7CDB}">
      <dsp:nvSpPr>
        <dsp:cNvPr id="27" name="圆角矩形 26"/>
        <dsp:cNvSpPr/>
      </dsp:nvSpPr>
      <dsp:spPr bwMode="white">
        <a:xfrm>
          <a:off x="7750042" y="4654373"/>
          <a:ext cx="1349094" cy="674547"/>
        </a:xfrm>
        <a:prstGeom prst="roundRect">
          <a:avLst>
            <a:gd name="adj" fmla="val 10000"/>
          </a:avLst>
        </a:prstGeom>
      </dsp:spPr>
      <dsp:style>
        <a:lnRef idx="2">
          <a:schemeClr val="lt1"/>
        </a:lnRef>
        <a:fillRef idx="1">
          <a:schemeClr val="accent1">
            <a:hueOff val="0"/>
            <a:satOff val="0"/>
            <a:lumOff val="0"/>
            <a:alpha val="100000"/>
          </a:schemeClr>
        </a:fillRef>
        <a:effectRef idx="0">
          <a:scrgbClr r="0" g="0" b="0"/>
        </a:effectRef>
        <a:fontRef idx="minor">
          <a:schemeClr val="lt1"/>
        </a:fontRef>
      </dsp:style>
      <dsp:txBody>
        <a:bodyPr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buNone/>
          </a:pPr>
          <a:r>
            <a:rPr lang="zh-CN"/>
            <a:t>厌氧菌菌落计数法</a:t>
          </a:r>
          <a:endParaRPr lang="zh-CN"/>
        </a:p>
      </dsp:txBody>
      <dsp:txXfrm>
        <a:off x="7750042" y="4654373"/>
        <a:ext cx="1349094" cy="67454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7752F9-77D5-4C08-8780-DD5BFDF947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7BF61C-5F18-48AE-B1DD-153D83BCBA6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7752F9-77D5-4C08-8780-DD5BFDF947A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7BF61C-5F18-48AE-B1DD-153D83BCBA6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7752F9-77D5-4C08-8780-DD5BFDF947A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7BF61C-5F18-48AE-B1DD-153D83BCBA6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tile tx="0" ty="0" sx="100000" sy="100000" flip="none" algn="tl"/>
        </a:blipFill>
        <a:effectLst/>
      </p:bgPr>
    </p:bg>
    <p:spTree>
      <p:nvGrpSpPr>
        <p:cNvPr id="1" name=""/>
        <p:cNvGrpSpPr/>
        <p:nvPr/>
      </p:nvGrpSpPr>
      <p:grpSpPr>
        <a:xfrm>
          <a:off x="0" y="0"/>
          <a:ext cx="0" cy="0"/>
          <a:chOff x="0" y="0"/>
          <a:chExt cx="0" cy="0"/>
        </a:xfrm>
      </p:grpSpPr>
      <p:sp>
        <p:nvSpPr>
          <p:cNvPr id="3" name="矩形 2"/>
          <p:cNvSpPr/>
          <p:nvPr/>
        </p:nvSpPr>
        <p:spPr>
          <a:xfrm>
            <a:off x="3147317" y="2021441"/>
            <a:ext cx="5897367" cy="2815119"/>
          </a:xfrm>
          <a:prstGeom prst="rect">
            <a:avLst/>
          </a:prstGeom>
          <a:solidFill>
            <a:schemeClr val="bg1">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578860" y="2511743"/>
            <a:ext cx="5034915" cy="583565"/>
          </a:xfrm>
          <a:prstGeom prst="rect">
            <a:avLst/>
          </a:prstGeom>
          <a:noFill/>
        </p:spPr>
        <p:txBody>
          <a:bodyPr wrap="square" rtlCol="0" anchor="ctr">
            <a:spAutoFit/>
          </a:bodyPr>
          <a:lstStyle/>
          <a:p>
            <a:pPr algn="ctr"/>
            <a:r>
              <a:rPr lang="zh-CN" altLang="en-US" sz="3200" dirty="0">
                <a:latin typeface="微软雅黑" panose="020B0503020204020204" pitchFamily="34" charset="-122"/>
                <a:ea typeface="微软雅黑" panose="020B0503020204020204" pitchFamily="34" charset="-122"/>
              </a:rPr>
              <a:t>测定生长繁殖的方法</a:t>
            </a:r>
            <a:endParaRPr lang="zh-CN" altLang="en-US" sz="3200"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3578832" y="3429000"/>
            <a:ext cx="5034337" cy="0"/>
          </a:xfrm>
          <a:prstGeom prst="line">
            <a:avLst/>
          </a:prstGeom>
          <a:ln w="28575">
            <a:solidFill>
              <a:srgbClr val="9C807C"/>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338902" y="4094946"/>
            <a:ext cx="3575407" cy="398780"/>
          </a:xfrm>
          <a:prstGeom prst="rect">
            <a:avLst/>
          </a:prstGeom>
          <a:noFill/>
        </p:spPr>
        <p:txBody>
          <a:bodyPr wrap="square" rtlCol="0" anchor="ctr">
            <a:spAutoFit/>
          </a:bodyPr>
          <a:lstStyle/>
          <a:p>
            <a:pPr algn="ct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第九组：王馨雨</a:t>
            </a:r>
            <a:endParaRPr lang="zh-CN" altLang="en-US" sz="2000" dirty="0">
              <a:latin typeface="微软雅黑" panose="020B0503020204020204" pitchFamily="34" charset="-122"/>
              <a:ea typeface="微软雅黑" panose="020B0503020204020204" pitchFamily="34" charset="-122"/>
            </a:endParaRPr>
          </a:p>
        </p:txBody>
      </p:sp>
      <p:sp>
        <p:nvSpPr>
          <p:cNvPr id="5" name="矩形 4"/>
          <p:cNvSpPr/>
          <p:nvPr/>
        </p:nvSpPr>
        <p:spPr>
          <a:xfrm>
            <a:off x="2998342" y="1862191"/>
            <a:ext cx="6195317" cy="313361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2044" y="134109"/>
            <a:ext cx="4797515" cy="521970"/>
          </a:xfrm>
          <a:prstGeom prst="rect">
            <a:avLst/>
          </a:prstGeom>
          <a:noFill/>
        </p:spPr>
        <p:txBody>
          <a:bodyPr wrap="square" rtlCol="0">
            <a:spAutoFit/>
          </a:bodyPr>
          <a:lstStyle/>
          <a:p>
            <a:pPr algn="dist"/>
            <a:r>
              <a:rPr lang="zh-CN" altLang="en-US" sz="2800" u="sng" dirty="0">
                <a:latin typeface="微软雅黑" panose="020B0503020204020204" pitchFamily="34" charset="-122"/>
                <a:ea typeface="微软雅黑" panose="020B0503020204020204" pitchFamily="34" charset="-122"/>
                <a:sym typeface="+mn-ea"/>
              </a:rPr>
              <a:t>血球计数板法</a:t>
            </a:r>
            <a:endParaRPr lang="en-US" altLang="zh-CN" sz="2800" dirty="0">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42809" y="780401"/>
            <a:ext cx="12277618" cy="0"/>
          </a:xfrm>
          <a:prstGeom prst="line">
            <a:avLst/>
          </a:prstGeom>
          <a:ln w="28575">
            <a:solidFill>
              <a:srgbClr val="9C807C"/>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331708" y="64744"/>
            <a:ext cx="654121" cy="654121"/>
          </a:xfrm>
          <a:prstGeom prst="ellipse">
            <a:avLst/>
          </a:prstGeom>
          <a:solidFill>
            <a:srgbClr val="9C8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Britannic Bold" panose="020B0903060703020204" pitchFamily="34" charset="0"/>
                <a:ea typeface="微软雅黑" panose="020B0503020204020204" pitchFamily="34" charset="-122"/>
              </a:rPr>
              <a:t>03</a:t>
            </a:r>
            <a:endParaRPr lang="zh-CN" altLang="en-US" b="1" dirty="0">
              <a:latin typeface="Britannic Bold" panose="020B0903060703020204" pitchFamily="34" charset="0"/>
              <a:ea typeface="微软雅黑" panose="020B0503020204020204" pitchFamily="34" charset="-122"/>
            </a:endParaRPr>
          </a:p>
        </p:txBody>
      </p:sp>
      <p:sp>
        <p:nvSpPr>
          <p:cNvPr id="16" name="文本框 15"/>
          <p:cNvSpPr txBox="1"/>
          <p:nvPr/>
        </p:nvSpPr>
        <p:spPr>
          <a:xfrm>
            <a:off x="292100" y="1043940"/>
            <a:ext cx="11506200" cy="5631180"/>
          </a:xfrm>
          <a:prstGeom prst="rect">
            <a:avLst/>
          </a:prstGeom>
          <a:noFill/>
        </p:spPr>
        <p:txBody>
          <a:bodyPr wrap="square" rtlCol="0">
            <a:spAutoFit/>
          </a:bodyPr>
          <a:p>
            <a:r>
              <a:rPr lang="en-US" altLang="zh-CN" sz="3600">
                <a:latin typeface="黑体-简" panose="02000000000000000000" charset="-122"/>
                <a:ea typeface="黑体-简" panose="02000000000000000000" charset="-122"/>
                <a:cs typeface="黑体-简" panose="02000000000000000000" charset="-122"/>
              </a:rPr>
              <a:t>1.</a:t>
            </a:r>
            <a:r>
              <a:rPr lang="zh-CN" altLang="en-US" sz="3600">
                <a:latin typeface="黑体-简" panose="02000000000000000000" charset="-122"/>
                <a:ea typeface="黑体-简" panose="02000000000000000000" charset="-122"/>
                <a:cs typeface="黑体-简" panose="02000000000000000000" charset="-122"/>
              </a:rPr>
              <a:t>将样品稀释，以每个小方格内含有</a:t>
            </a:r>
            <a:r>
              <a:rPr lang="en-US" altLang="zh-CN" sz="3600" u="sng">
                <a:latin typeface="黑体-简" panose="02000000000000000000" charset="-122"/>
                <a:ea typeface="黑体-简" panose="02000000000000000000" charset="-122"/>
                <a:cs typeface="黑体-简" panose="02000000000000000000" charset="-122"/>
              </a:rPr>
              <a:t>4</a:t>
            </a:r>
            <a:r>
              <a:rPr lang="zh-CN" altLang="en-US" sz="3600" u="sng">
                <a:latin typeface="黑体-简" panose="02000000000000000000" charset="-122"/>
                <a:ea typeface="黑体-简" panose="02000000000000000000" charset="-122"/>
                <a:cs typeface="黑体-简" panose="02000000000000000000" charset="-122"/>
              </a:rPr>
              <a:t>～</a:t>
            </a:r>
            <a:r>
              <a:rPr lang="en-US" altLang="zh-CN" sz="3600" u="sng">
                <a:latin typeface="黑体-简" panose="02000000000000000000" charset="-122"/>
                <a:ea typeface="黑体-简" panose="02000000000000000000" charset="-122"/>
                <a:cs typeface="黑体-简" panose="02000000000000000000" charset="-122"/>
              </a:rPr>
              <a:t>5</a:t>
            </a:r>
            <a:r>
              <a:rPr lang="zh-CN" altLang="en-US" sz="3600" u="sng">
                <a:latin typeface="黑体-简" panose="02000000000000000000" charset="-122"/>
                <a:ea typeface="黑体-简" panose="02000000000000000000" charset="-122"/>
                <a:cs typeface="黑体-简" panose="02000000000000000000" charset="-122"/>
              </a:rPr>
              <a:t>个细菌为宜。</a:t>
            </a:r>
            <a:endParaRPr lang="zh-CN" altLang="en-US" sz="3600" u="sng">
              <a:latin typeface="黑体-简" panose="02000000000000000000" charset="-122"/>
              <a:ea typeface="黑体-简" panose="02000000000000000000" charset="-122"/>
              <a:cs typeface="黑体-简" panose="02000000000000000000" charset="-122"/>
            </a:endParaRPr>
          </a:p>
          <a:p>
            <a:r>
              <a:rPr lang="en-US" altLang="zh-CN" sz="3600" u="sng">
                <a:latin typeface="黑体-简" panose="02000000000000000000" charset="-122"/>
                <a:ea typeface="黑体-简" panose="02000000000000000000" charset="-122"/>
                <a:cs typeface="黑体-简" panose="02000000000000000000" charset="-122"/>
              </a:rPr>
              <a:t>2.</a:t>
            </a:r>
            <a:r>
              <a:rPr lang="zh-CN" altLang="en-US" sz="3600" u="sng">
                <a:latin typeface="黑体-简" panose="02000000000000000000" charset="-122"/>
                <a:ea typeface="黑体-简" panose="02000000000000000000" charset="-122"/>
                <a:cs typeface="黑体-简" panose="02000000000000000000" charset="-122"/>
              </a:rPr>
              <a:t>盖上盖玻片后用吸管吸取一滴置于盖玻片</a:t>
            </a:r>
            <a:r>
              <a:rPr lang="zh-CN" altLang="en-US" sz="3600" u="sng">
                <a:solidFill>
                  <a:srgbClr val="FF0000"/>
                </a:solidFill>
                <a:latin typeface="黑体-简" panose="02000000000000000000" charset="-122"/>
                <a:ea typeface="黑体-简" panose="02000000000000000000" charset="-122"/>
                <a:cs typeface="黑体-简" panose="02000000000000000000" charset="-122"/>
              </a:rPr>
              <a:t>边缘</a:t>
            </a:r>
            <a:r>
              <a:rPr lang="zh-CN" altLang="en-US" sz="3600" u="sng">
                <a:latin typeface="黑体-简" panose="02000000000000000000" charset="-122"/>
                <a:ea typeface="黑体-简" panose="02000000000000000000" charset="-122"/>
                <a:cs typeface="黑体-简" panose="02000000000000000000" charset="-122"/>
              </a:rPr>
              <a:t>使其缓缓渗入。</a:t>
            </a:r>
            <a:endParaRPr lang="zh-CN" altLang="en-US" sz="3600" u="sng">
              <a:latin typeface="黑体-简" panose="02000000000000000000" charset="-122"/>
              <a:ea typeface="黑体-简" panose="02000000000000000000" charset="-122"/>
              <a:cs typeface="黑体-简" panose="02000000000000000000" charset="-122"/>
            </a:endParaRPr>
          </a:p>
          <a:p>
            <a:r>
              <a:rPr lang="en-US" altLang="zh-CN" sz="3600" u="sng">
                <a:latin typeface="黑体-简" panose="02000000000000000000" charset="-122"/>
                <a:ea typeface="黑体-简" panose="02000000000000000000" charset="-122"/>
                <a:cs typeface="黑体-简" panose="02000000000000000000" charset="-122"/>
              </a:rPr>
              <a:t>3.</a:t>
            </a:r>
            <a:r>
              <a:rPr lang="zh-CN" altLang="en-US" sz="3600" u="sng">
                <a:latin typeface="黑体-简" panose="02000000000000000000" charset="-122"/>
                <a:ea typeface="黑体-简" panose="02000000000000000000" charset="-122"/>
                <a:cs typeface="黑体-简" panose="02000000000000000000" charset="-122"/>
              </a:rPr>
              <a:t>稍等片刻后，开始计数，先在低倍显微镜下找到计数区，再换为高倍显微镜观察计数。</a:t>
            </a:r>
            <a:endParaRPr lang="zh-CN" altLang="en-US" sz="3600" u="sng">
              <a:latin typeface="黑体-简" panose="02000000000000000000" charset="-122"/>
              <a:ea typeface="黑体-简" panose="02000000000000000000" charset="-122"/>
              <a:cs typeface="黑体-简" panose="02000000000000000000" charset="-122"/>
            </a:endParaRPr>
          </a:p>
          <a:p>
            <a:r>
              <a:rPr lang="en-US" altLang="zh-CN" sz="3600" u="sng">
                <a:latin typeface="黑体-简" panose="02000000000000000000" charset="-122"/>
                <a:ea typeface="黑体-简" panose="02000000000000000000" charset="-122"/>
                <a:cs typeface="黑体-简" panose="02000000000000000000" charset="-122"/>
              </a:rPr>
              <a:t>4.</a:t>
            </a:r>
            <a:r>
              <a:rPr lang="zh-CN" altLang="en-US" sz="3600" u="sng">
                <a:latin typeface="黑体-简" panose="02000000000000000000" charset="-122"/>
                <a:ea typeface="黑体-简" panose="02000000000000000000" charset="-122"/>
                <a:cs typeface="黑体-简" panose="02000000000000000000" charset="-122"/>
              </a:rPr>
              <a:t>计数时若计数区由</a:t>
            </a:r>
            <a:r>
              <a:rPr lang="en-US" altLang="zh-CN" sz="3600" u="sng">
                <a:latin typeface="黑体-简" panose="02000000000000000000" charset="-122"/>
                <a:ea typeface="黑体-简" panose="02000000000000000000" charset="-122"/>
                <a:cs typeface="黑体-简" panose="02000000000000000000" charset="-122"/>
              </a:rPr>
              <a:t>16</a:t>
            </a:r>
            <a:r>
              <a:rPr lang="zh-CN" altLang="en-US" sz="3600" u="sng">
                <a:latin typeface="黑体-简" panose="02000000000000000000" charset="-122"/>
                <a:ea typeface="黑体-简" panose="02000000000000000000" charset="-122"/>
                <a:cs typeface="黑体-简" panose="02000000000000000000" charset="-122"/>
              </a:rPr>
              <a:t>个方格组成，则按对角线方位数左上、左下、右上和右下的四个大方格；若是</a:t>
            </a:r>
            <a:r>
              <a:rPr lang="en-US" altLang="zh-CN" sz="3600" u="sng">
                <a:latin typeface="黑体-简" panose="02000000000000000000" charset="-122"/>
                <a:ea typeface="黑体-简" panose="02000000000000000000" charset="-122"/>
                <a:cs typeface="黑体-简" panose="02000000000000000000" charset="-122"/>
              </a:rPr>
              <a:t>25</a:t>
            </a:r>
            <a:r>
              <a:rPr lang="zh-CN" altLang="en-US" sz="3600" u="sng">
                <a:latin typeface="黑体-简" panose="02000000000000000000" charset="-122"/>
                <a:ea typeface="黑体-简" panose="02000000000000000000" charset="-122"/>
                <a:cs typeface="黑体-简" panose="02000000000000000000" charset="-122"/>
              </a:rPr>
              <a:t>个大方格，则还需数中央一格的菌数。当遇到位于方格线上的细菌时，采用</a:t>
            </a:r>
            <a:r>
              <a:rPr lang="en-US" altLang="zh-CN" sz="3600" u="sng">
                <a:latin typeface="黑体-简" panose="02000000000000000000" charset="-122"/>
                <a:ea typeface="黑体-简" panose="02000000000000000000" charset="-122"/>
                <a:cs typeface="黑体-简" panose="02000000000000000000" charset="-122"/>
              </a:rPr>
              <a:t>“</a:t>
            </a:r>
            <a:r>
              <a:rPr lang="zh-CN" altLang="en-US" sz="3600" u="sng">
                <a:latin typeface="黑体-简" panose="02000000000000000000" charset="-122"/>
                <a:ea typeface="黑体-简" panose="02000000000000000000" charset="-122"/>
                <a:cs typeface="黑体-简" panose="02000000000000000000" charset="-122"/>
              </a:rPr>
              <a:t>计上不计下，计左不计右</a:t>
            </a:r>
            <a:r>
              <a:rPr lang="en-US" altLang="zh-CN" sz="3600" u="sng">
                <a:latin typeface="黑体-简" panose="02000000000000000000" charset="-122"/>
                <a:ea typeface="黑体-简" panose="02000000000000000000" charset="-122"/>
                <a:cs typeface="黑体-简" panose="02000000000000000000" charset="-122"/>
              </a:rPr>
              <a:t>”</a:t>
            </a:r>
            <a:r>
              <a:rPr lang="zh-CN" altLang="en-US" sz="3600" u="sng">
                <a:latin typeface="黑体-简" panose="02000000000000000000" charset="-122"/>
                <a:ea typeface="黑体-简" panose="02000000000000000000" charset="-122"/>
                <a:cs typeface="黑体-简" panose="02000000000000000000" charset="-122"/>
              </a:rPr>
              <a:t>的原则。</a:t>
            </a:r>
            <a:endParaRPr lang="zh-CN" altLang="en-US" sz="3600" u="sng">
              <a:latin typeface="黑体-简" panose="02000000000000000000" charset="-122"/>
              <a:ea typeface="黑体-简" panose="02000000000000000000" charset="-122"/>
              <a:cs typeface="黑体-简" panose="02000000000000000000" charset="-122"/>
            </a:endParaRPr>
          </a:p>
          <a:p>
            <a:r>
              <a:rPr lang="en-US" altLang="zh-CN" sz="3600" u="sng">
                <a:latin typeface="黑体-简" panose="02000000000000000000" charset="-122"/>
                <a:ea typeface="黑体-简" panose="02000000000000000000" charset="-122"/>
                <a:cs typeface="黑体-简" panose="02000000000000000000" charset="-122"/>
              </a:rPr>
              <a:t>5.</a:t>
            </a:r>
            <a:r>
              <a:rPr lang="zh-CN" altLang="en-US" sz="3600" u="sng">
                <a:latin typeface="黑体-简" panose="02000000000000000000" charset="-122"/>
                <a:ea typeface="黑体-简" panose="02000000000000000000" charset="-122"/>
                <a:cs typeface="黑体-简" panose="02000000000000000000" charset="-122"/>
              </a:rPr>
              <a:t>重复计数三次取其平均值后按公式求出其繁殖量。</a:t>
            </a:r>
            <a:endParaRPr lang="zh-CN" altLang="en-US" sz="3600" u="sng">
              <a:latin typeface="黑体-简" panose="02000000000000000000" charset="-122"/>
              <a:ea typeface="黑体-简" panose="02000000000000000000" charset="-122"/>
              <a:cs typeface="黑体-简" panose="02000000000000000000"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2044" y="134109"/>
            <a:ext cx="4797515" cy="521970"/>
          </a:xfrm>
          <a:prstGeom prst="rect">
            <a:avLst/>
          </a:prstGeom>
          <a:noFill/>
        </p:spPr>
        <p:txBody>
          <a:bodyPr wrap="square" rtlCol="0">
            <a:spAutoFit/>
          </a:bodyPr>
          <a:lstStyle/>
          <a:p>
            <a:pPr algn="dist"/>
            <a:r>
              <a:rPr lang="zh-CN" altLang="en-US" sz="2800" u="sng" dirty="0">
                <a:latin typeface="微软雅黑" panose="020B0503020204020204" pitchFamily="34" charset="-122"/>
                <a:ea typeface="微软雅黑" panose="020B0503020204020204" pitchFamily="34" charset="-122"/>
                <a:sym typeface="+mn-ea"/>
              </a:rPr>
              <a:t>血球计数板法</a:t>
            </a:r>
            <a:endParaRPr lang="en-US" altLang="zh-CN" sz="2800" dirty="0">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42809" y="780401"/>
            <a:ext cx="12277618" cy="0"/>
          </a:xfrm>
          <a:prstGeom prst="line">
            <a:avLst/>
          </a:prstGeom>
          <a:ln w="28575">
            <a:solidFill>
              <a:srgbClr val="9C807C"/>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331708" y="64744"/>
            <a:ext cx="654121" cy="654121"/>
          </a:xfrm>
          <a:prstGeom prst="ellipse">
            <a:avLst/>
          </a:prstGeom>
          <a:solidFill>
            <a:srgbClr val="9C8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Britannic Bold" panose="020B0903060703020204" pitchFamily="34" charset="0"/>
                <a:ea typeface="微软雅黑" panose="020B0503020204020204" pitchFamily="34" charset="-122"/>
              </a:rPr>
              <a:t>01</a:t>
            </a:r>
            <a:endParaRPr lang="zh-CN" altLang="en-US" b="1" dirty="0">
              <a:latin typeface="Britannic Bold" panose="020B0903060703020204" pitchFamily="34" charset="0"/>
              <a:ea typeface="微软雅黑" panose="020B0503020204020204" pitchFamily="34" charset="-122"/>
            </a:endParaRPr>
          </a:p>
        </p:txBody>
      </p:sp>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00547" y="1524000"/>
            <a:ext cx="1905000" cy="1905000"/>
          </a:xfrm>
          <a:prstGeom prst="rect">
            <a:avLst/>
          </a:prstGeom>
        </p:spPr>
      </p:pic>
      <p:cxnSp>
        <p:nvCxnSpPr>
          <p:cNvPr id="16" name="直接连接符 15"/>
          <p:cNvCxnSpPr/>
          <p:nvPr/>
        </p:nvCxnSpPr>
        <p:spPr>
          <a:xfrm>
            <a:off x="894462" y="3534311"/>
            <a:ext cx="251716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94462" y="4321126"/>
            <a:ext cx="2517169" cy="1754326"/>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在此处添加内容在此处添加内容在此处添加内容在此处添加内容在此处添加内容在此处添加内容在此处添加内容在此处添加内容</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74524" y="3697960"/>
            <a:ext cx="2990270"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点击此处添加标题</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50825" y="1186815"/>
            <a:ext cx="6659880" cy="4996180"/>
          </a:xfrm>
          <a:prstGeom prst="rect">
            <a:avLst/>
          </a:prstGeom>
        </p:spPr>
      </p:pic>
      <p:sp>
        <p:nvSpPr>
          <p:cNvPr id="8" name="文本框 7"/>
          <p:cNvSpPr txBox="1"/>
          <p:nvPr/>
        </p:nvSpPr>
        <p:spPr>
          <a:xfrm>
            <a:off x="3639820" y="5402580"/>
            <a:ext cx="3395345" cy="1014730"/>
          </a:xfrm>
          <a:prstGeom prst="rect">
            <a:avLst/>
          </a:prstGeom>
          <a:noFill/>
        </p:spPr>
        <p:txBody>
          <a:bodyPr wrap="none" rtlCol="0">
            <a:spAutoFit/>
          </a:bodyPr>
          <a:p>
            <a:r>
              <a:rPr lang="zh-CN" altLang="en-US" sz="2000">
                <a:latin typeface="圆体-简" panose="02010600040101010101" charset="-122"/>
                <a:ea typeface="圆体-简" panose="02010600040101010101" charset="-122"/>
                <a:cs typeface="圆体-简" panose="02010600040101010101" charset="-122"/>
              </a:rPr>
              <a:t>计数室的长宽均为</a:t>
            </a:r>
            <a:r>
              <a:rPr lang="en-US" altLang="zh-CN" sz="2000">
                <a:latin typeface="圆体-简" panose="02010600040101010101" charset="-122"/>
                <a:ea typeface="圆体-简" panose="02010600040101010101" charset="-122"/>
                <a:cs typeface="圆体-简" panose="02010600040101010101" charset="-122"/>
              </a:rPr>
              <a:t>1mm</a:t>
            </a:r>
            <a:r>
              <a:rPr lang="zh-CN" altLang="en-US" sz="2000">
                <a:latin typeface="圆体-简" panose="02010600040101010101" charset="-122"/>
                <a:ea typeface="圆体-简" panose="02010600040101010101" charset="-122"/>
                <a:cs typeface="圆体-简" panose="02010600040101010101" charset="-122"/>
              </a:rPr>
              <a:t>，</a:t>
            </a:r>
            <a:endParaRPr lang="zh-CN" altLang="en-US" sz="2000">
              <a:latin typeface="圆体-简" panose="02010600040101010101" charset="-122"/>
              <a:ea typeface="圆体-简" panose="02010600040101010101" charset="-122"/>
              <a:cs typeface="圆体-简" panose="02010600040101010101" charset="-122"/>
            </a:endParaRPr>
          </a:p>
          <a:p>
            <a:r>
              <a:rPr lang="zh-CN" altLang="en-US" sz="2000">
                <a:latin typeface="圆体-简" panose="02010600040101010101" charset="-122"/>
                <a:ea typeface="圆体-简" panose="02010600040101010101" charset="-122"/>
                <a:cs typeface="圆体-简" panose="02010600040101010101" charset="-122"/>
              </a:rPr>
              <a:t>深度为</a:t>
            </a:r>
            <a:r>
              <a:rPr lang="en-US" altLang="zh-CN" sz="2000">
                <a:latin typeface="圆体-简" panose="02010600040101010101" charset="-122"/>
                <a:ea typeface="圆体-简" panose="02010600040101010101" charset="-122"/>
                <a:cs typeface="圆体-简" panose="02010600040101010101" charset="-122"/>
              </a:rPr>
              <a:t>0.1mm</a:t>
            </a:r>
            <a:r>
              <a:rPr lang="zh-CN" altLang="en-US" sz="2000">
                <a:latin typeface="圆体-简" panose="02010600040101010101" charset="-122"/>
                <a:ea typeface="圆体-简" panose="02010600040101010101" charset="-122"/>
                <a:cs typeface="圆体-简" panose="02010600040101010101" charset="-122"/>
              </a:rPr>
              <a:t>，</a:t>
            </a:r>
            <a:endParaRPr lang="zh-CN" altLang="en-US" sz="2000">
              <a:latin typeface="圆体-简" panose="02010600040101010101" charset="-122"/>
              <a:ea typeface="圆体-简" panose="02010600040101010101" charset="-122"/>
              <a:cs typeface="圆体-简" panose="02010600040101010101" charset="-122"/>
            </a:endParaRPr>
          </a:p>
          <a:p>
            <a:r>
              <a:rPr lang="zh-CN" altLang="en-US" sz="2000">
                <a:latin typeface="圆体-简" panose="02010600040101010101" charset="-122"/>
                <a:ea typeface="圆体-简" panose="02010600040101010101" charset="-122"/>
                <a:cs typeface="圆体-简" panose="02010600040101010101" charset="-122"/>
              </a:rPr>
              <a:t>其体积为</a:t>
            </a:r>
            <a:r>
              <a:rPr lang="en-US" altLang="zh-CN" sz="2000">
                <a:latin typeface="圆体-简" panose="02010600040101010101" charset="-122"/>
                <a:ea typeface="圆体-简" panose="02010600040101010101" charset="-122"/>
                <a:cs typeface="圆体-简" panose="02010600040101010101" charset="-122"/>
              </a:rPr>
              <a:t>0.1mm</a:t>
            </a:r>
            <a:r>
              <a:rPr lang="en-US" altLang="zh-CN" sz="2000" baseline="30000">
                <a:latin typeface="圆体-简" panose="02010600040101010101" charset="-122"/>
                <a:ea typeface="圆体-简" panose="02010600040101010101" charset="-122"/>
                <a:cs typeface="圆体-简" panose="02010600040101010101" charset="-122"/>
              </a:rPr>
              <a:t>3</a:t>
            </a:r>
            <a:r>
              <a:rPr lang="zh-CN" altLang="en-US" sz="2000" baseline="30000">
                <a:latin typeface="圆体-简" panose="02010600040101010101" charset="-122"/>
                <a:ea typeface="圆体-简" panose="02010600040101010101" charset="-122"/>
                <a:cs typeface="圆体-简" panose="02010600040101010101" charset="-122"/>
              </a:rPr>
              <a:t>，</a:t>
            </a:r>
            <a:r>
              <a:rPr lang="zh-CN" altLang="en-US" sz="2000">
                <a:latin typeface="圆体-简" panose="02010600040101010101" charset="-122"/>
                <a:ea typeface="圆体-简" panose="02010600040101010101" charset="-122"/>
                <a:cs typeface="圆体-简" panose="02010600040101010101" charset="-122"/>
              </a:rPr>
              <a:t>合</a:t>
            </a:r>
            <a:r>
              <a:rPr lang="en-US" altLang="zh-CN" sz="2000">
                <a:solidFill>
                  <a:srgbClr val="FF0000"/>
                </a:solidFill>
                <a:latin typeface="圆体-简" panose="02010600040101010101" charset="-122"/>
                <a:ea typeface="圆体-简" panose="02010600040101010101" charset="-122"/>
                <a:cs typeface="圆体-简" panose="02010600040101010101" charset="-122"/>
              </a:rPr>
              <a:t>1x10</a:t>
            </a:r>
            <a:r>
              <a:rPr lang="en-US" altLang="zh-CN" sz="2000" baseline="30000">
                <a:solidFill>
                  <a:srgbClr val="FF0000"/>
                </a:solidFill>
                <a:latin typeface="圆体-简" panose="02010600040101010101" charset="-122"/>
                <a:ea typeface="圆体-简" panose="02010600040101010101" charset="-122"/>
                <a:cs typeface="圆体-简" panose="02010600040101010101" charset="-122"/>
              </a:rPr>
              <a:t>-4</a:t>
            </a:r>
            <a:r>
              <a:rPr lang="en-US" altLang="zh-CN" sz="2000">
                <a:latin typeface="圆体-简" panose="02010600040101010101" charset="-122"/>
                <a:ea typeface="圆体-简" panose="02010600040101010101" charset="-122"/>
                <a:cs typeface="圆体-简" panose="02010600040101010101" charset="-122"/>
              </a:rPr>
              <a:t>mL</a:t>
            </a:r>
            <a:endParaRPr lang="en-US" altLang="zh-CN" sz="2000">
              <a:latin typeface="圆体-简" panose="02010600040101010101" charset="-122"/>
              <a:ea typeface="圆体-简" panose="02010600040101010101" charset="-122"/>
              <a:cs typeface="圆体-简" panose="02010600040101010101" charset="-122"/>
            </a:endParaRPr>
          </a:p>
        </p:txBody>
      </p:sp>
      <p:sp>
        <p:nvSpPr>
          <p:cNvPr id="9" name="文本框 8"/>
          <p:cNvSpPr txBox="1"/>
          <p:nvPr/>
        </p:nvSpPr>
        <p:spPr>
          <a:xfrm>
            <a:off x="7418705" y="2233295"/>
            <a:ext cx="4074160" cy="3169285"/>
          </a:xfrm>
          <a:prstGeom prst="rect">
            <a:avLst/>
          </a:prstGeom>
          <a:noFill/>
        </p:spPr>
        <p:txBody>
          <a:bodyPr wrap="square" rtlCol="0">
            <a:spAutoFit/>
          </a:bodyPr>
          <a:p>
            <a:r>
              <a:rPr lang="zh-CN" altLang="en-US" sz="4000"/>
              <a:t>假设计数室内有</a:t>
            </a:r>
            <a:r>
              <a:rPr lang="en-US" altLang="zh-CN" sz="4000"/>
              <a:t>n</a:t>
            </a:r>
            <a:r>
              <a:rPr lang="zh-CN" altLang="en-US" sz="4000"/>
              <a:t>个</a:t>
            </a:r>
            <a:r>
              <a:rPr lang="zh-CN" altLang="en-US" sz="4000" u="sng"/>
              <a:t>细菌，</a:t>
            </a:r>
            <a:endParaRPr lang="zh-CN" altLang="en-US" sz="4000" u="sng"/>
          </a:p>
          <a:p>
            <a:r>
              <a:rPr lang="zh-CN" altLang="en-US" sz="4000" u="sng"/>
              <a:t>则</a:t>
            </a:r>
            <a:r>
              <a:rPr lang="en-US" altLang="zh-CN" sz="4000" u="sng"/>
              <a:t>1ml</a:t>
            </a:r>
            <a:r>
              <a:rPr lang="zh-CN" altLang="en-US" sz="4000" u="sng"/>
              <a:t>溶液细菌总数</a:t>
            </a:r>
            <a:r>
              <a:rPr lang="en-US" altLang="zh-CN" sz="4000" u="sng"/>
              <a:t>=10</a:t>
            </a:r>
            <a:r>
              <a:rPr lang="en-US" altLang="zh-CN" sz="4000" u="sng" baseline="30000"/>
              <a:t>4n</a:t>
            </a:r>
            <a:r>
              <a:rPr lang="en-US" altLang="zh-CN" sz="4000" u="sng"/>
              <a:t>·</a:t>
            </a:r>
            <a:r>
              <a:rPr lang="zh-CN" altLang="en-US" sz="4000" u="sng"/>
              <a:t>稀释倍数</a:t>
            </a:r>
            <a:endParaRPr lang="zh-CN" altLang="en-US" sz="4000" u="sng"/>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2044" y="134109"/>
            <a:ext cx="4797515" cy="521970"/>
          </a:xfrm>
          <a:prstGeom prst="rect">
            <a:avLst/>
          </a:prstGeom>
          <a:noFill/>
        </p:spPr>
        <p:txBody>
          <a:bodyPr wrap="square" rtlCol="0">
            <a:spAutoFit/>
          </a:bodyPr>
          <a:lstStyle/>
          <a:p>
            <a:pPr algn="dist"/>
            <a:r>
              <a:rPr lang="zh-CN" altLang="en-US" sz="2800" u="sng" dirty="0">
                <a:latin typeface="微软雅黑" panose="020B0503020204020204" pitchFamily="34" charset="-122"/>
                <a:ea typeface="微软雅黑" panose="020B0503020204020204" pitchFamily="34" charset="-122"/>
                <a:sym typeface="+mn-ea"/>
              </a:rPr>
              <a:t>血球计数板法</a:t>
            </a:r>
            <a:endParaRPr lang="en-US" altLang="zh-CN" sz="2800" dirty="0">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42809" y="780401"/>
            <a:ext cx="12277618" cy="0"/>
          </a:xfrm>
          <a:prstGeom prst="line">
            <a:avLst/>
          </a:prstGeom>
          <a:ln w="28575">
            <a:solidFill>
              <a:srgbClr val="9C807C"/>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331708" y="64744"/>
            <a:ext cx="654121" cy="654121"/>
          </a:xfrm>
          <a:prstGeom prst="ellipse">
            <a:avLst/>
          </a:prstGeom>
          <a:solidFill>
            <a:srgbClr val="9C8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Britannic Bold" panose="020B0903060703020204" pitchFamily="34" charset="0"/>
                <a:ea typeface="微软雅黑" panose="020B0503020204020204" pitchFamily="34" charset="-122"/>
              </a:rPr>
              <a:t>01</a:t>
            </a:r>
            <a:endParaRPr lang="zh-CN" altLang="en-US" b="1" dirty="0">
              <a:latin typeface="Britannic Bold" panose="020B0903060703020204" pitchFamily="34" charset="0"/>
              <a:ea typeface="微软雅黑" panose="020B0503020204020204" pitchFamily="34" charset="-122"/>
            </a:endParaRPr>
          </a:p>
        </p:txBody>
      </p:sp>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00547" y="1524000"/>
            <a:ext cx="1905000" cy="1905000"/>
          </a:xfrm>
          <a:prstGeom prst="rect">
            <a:avLst/>
          </a:prstGeom>
        </p:spPr>
      </p:pic>
      <p:cxnSp>
        <p:nvCxnSpPr>
          <p:cNvPr id="16" name="直接连接符 15"/>
          <p:cNvCxnSpPr/>
          <p:nvPr/>
        </p:nvCxnSpPr>
        <p:spPr>
          <a:xfrm>
            <a:off x="894462" y="3534311"/>
            <a:ext cx="251716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94462" y="4236036"/>
            <a:ext cx="2517169" cy="1754326"/>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在此处添加内容在此处添加内容在此处添加内容在此处添加内容在此处添加内容在此处添加内容在此处添加内容在此处添加内容</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74524" y="3697960"/>
            <a:ext cx="2990270"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点击此处添加标题</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3" name="图片 2" descr="血球"/>
          <p:cNvPicPr>
            <a:picLocks noChangeAspect="1"/>
          </p:cNvPicPr>
          <p:nvPr/>
        </p:nvPicPr>
        <p:blipFill>
          <a:blip r:embed="rId2"/>
          <a:stretch>
            <a:fillRect/>
          </a:stretch>
        </p:blipFill>
        <p:spPr>
          <a:xfrm>
            <a:off x="874395" y="949325"/>
            <a:ext cx="10058400" cy="3901440"/>
          </a:xfrm>
          <a:prstGeom prst="rect">
            <a:avLst/>
          </a:prstGeom>
        </p:spPr>
      </p:pic>
      <p:sp>
        <p:nvSpPr>
          <p:cNvPr id="7" name="文本框 6"/>
          <p:cNvSpPr txBox="1"/>
          <p:nvPr/>
        </p:nvSpPr>
        <p:spPr>
          <a:xfrm>
            <a:off x="2256155" y="5207000"/>
            <a:ext cx="3197860" cy="460375"/>
          </a:xfrm>
          <a:prstGeom prst="rect">
            <a:avLst/>
          </a:prstGeom>
          <a:noFill/>
        </p:spPr>
        <p:txBody>
          <a:bodyPr wrap="none" rtlCol="0">
            <a:spAutoFit/>
          </a:bodyPr>
          <a:p>
            <a:r>
              <a:rPr lang="en-US" altLang="zh-CN" sz="2400"/>
              <a:t>N=</a:t>
            </a:r>
            <a:r>
              <a:rPr lang="zh-CN" altLang="en-US" sz="2400"/>
              <a:t>（细菌总数</a:t>
            </a:r>
            <a:r>
              <a:rPr lang="en-US" altLang="zh-CN" sz="2400"/>
              <a:t>/5</a:t>
            </a:r>
            <a:r>
              <a:rPr lang="zh-CN" altLang="en-US" sz="2400"/>
              <a:t>）</a:t>
            </a:r>
            <a:r>
              <a:rPr lang="en-US" altLang="zh-CN" sz="2400"/>
              <a:t>x25</a:t>
            </a:r>
            <a:endParaRPr lang="en-US" altLang="zh-CN" sz="2400"/>
          </a:p>
        </p:txBody>
      </p:sp>
      <p:sp>
        <p:nvSpPr>
          <p:cNvPr id="11" name="文本框 10"/>
          <p:cNvSpPr txBox="1"/>
          <p:nvPr/>
        </p:nvSpPr>
        <p:spPr>
          <a:xfrm>
            <a:off x="6889115" y="5160645"/>
            <a:ext cx="3197860" cy="829945"/>
          </a:xfrm>
          <a:prstGeom prst="rect">
            <a:avLst/>
          </a:prstGeom>
          <a:noFill/>
        </p:spPr>
        <p:txBody>
          <a:bodyPr wrap="none" rtlCol="0">
            <a:spAutoFit/>
          </a:bodyPr>
          <a:p>
            <a:pPr algn="l"/>
            <a:r>
              <a:rPr lang="en-US" altLang="zh-CN" sz="2400">
                <a:sym typeface="+mn-ea"/>
              </a:rPr>
              <a:t>N=</a:t>
            </a:r>
            <a:r>
              <a:rPr lang="zh-CN" altLang="en-US" sz="2400">
                <a:sym typeface="+mn-ea"/>
              </a:rPr>
              <a:t>（细菌总数</a:t>
            </a:r>
            <a:r>
              <a:rPr lang="en-US" altLang="zh-CN" sz="2400">
                <a:sym typeface="+mn-ea"/>
              </a:rPr>
              <a:t>/4</a:t>
            </a:r>
            <a:r>
              <a:rPr lang="zh-CN" altLang="en-US" sz="2400">
                <a:sym typeface="+mn-ea"/>
              </a:rPr>
              <a:t>）</a:t>
            </a:r>
            <a:r>
              <a:rPr lang="en-US" altLang="zh-CN" sz="2400">
                <a:sym typeface="+mn-ea"/>
              </a:rPr>
              <a:t>x25</a:t>
            </a:r>
            <a:endParaRPr lang="en-US" altLang="zh-CN" sz="2400"/>
          </a:p>
          <a:p>
            <a:endParaRPr lang="en-US" altLang="zh-CN" sz="2400"/>
          </a:p>
        </p:txBody>
      </p:sp>
      <p:sp>
        <p:nvSpPr>
          <p:cNvPr id="19" name="文本框 18"/>
          <p:cNvSpPr txBox="1"/>
          <p:nvPr/>
        </p:nvSpPr>
        <p:spPr>
          <a:xfrm>
            <a:off x="85725" y="5207000"/>
            <a:ext cx="1939925" cy="368300"/>
          </a:xfrm>
          <a:prstGeom prst="rect">
            <a:avLst/>
          </a:prstGeom>
          <a:noFill/>
        </p:spPr>
        <p:txBody>
          <a:bodyPr wrap="none" rtlCol="0">
            <a:spAutoFit/>
          </a:bodyPr>
          <a:p>
            <a:r>
              <a:rPr lang="en-US" altLang="zh-CN">
                <a:latin typeface="圆体-简" panose="02010600040101010101" charset="-122"/>
                <a:ea typeface="圆体-简" panose="02010600040101010101" charset="-122"/>
                <a:cs typeface="圆体-简" panose="02010600040101010101" charset="-122"/>
              </a:rPr>
              <a:t>400</a:t>
            </a:r>
            <a:r>
              <a:rPr lang="zh-CN" altLang="en-US">
                <a:latin typeface="圆体-简" panose="02010600040101010101" charset="-122"/>
                <a:ea typeface="圆体-简" panose="02010600040101010101" charset="-122"/>
                <a:cs typeface="圆体-简" panose="02010600040101010101" charset="-122"/>
              </a:rPr>
              <a:t>小格内总数：</a:t>
            </a:r>
            <a:endParaRPr lang="zh-CN" altLang="en-US">
              <a:latin typeface="圆体-简" panose="02010600040101010101" charset="-122"/>
              <a:ea typeface="圆体-简" panose="02010600040101010101" charset="-122"/>
              <a:cs typeface="圆体-简" panose="02010600040101010101" charset="-122"/>
            </a:endParaRPr>
          </a:p>
        </p:txBody>
      </p:sp>
      <p:sp>
        <p:nvSpPr>
          <p:cNvPr id="23" name="文本框 22"/>
          <p:cNvSpPr txBox="1"/>
          <p:nvPr/>
        </p:nvSpPr>
        <p:spPr>
          <a:xfrm>
            <a:off x="2256155" y="5798185"/>
            <a:ext cx="7680960" cy="583565"/>
          </a:xfrm>
          <a:prstGeom prst="rect">
            <a:avLst/>
          </a:prstGeom>
          <a:noFill/>
        </p:spPr>
        <p:txBody>
          <a:bodyPr wrap="square" rtlCol="0">
            <a:spAutoFit/>
          </a:bodyPr>
          <a:p>
            <a:r>
              <a:rPr lang="en-US" altLang="zh-CN" sz="3200">
                <a:latin typeface="圆体-简" panose="02010600040101010101" charset="-122"/>
                <a:ea typeface="圆体-简" panose="02010600040101010101" charset="-122"/>
                <a:cs typeface="圆体-简" panose="02010600040101010101" charset="-122"/>
                <a:sym typeface="+mn-ea"/>
              </a:rPr>
              <a:t>1mL原溶液繁殖量=</a:t>
            </a:r>
            <a:r>
              <a:rPr lang="en-US" altLang="zh-CN" sz="3200">
                <a:solidFill>
                  <a:srgbClr val="FF0000"/>
                </a:solidFill>
              </a:rPr>
              <a:t>10</a:t>
            </a:r>
            <a:r>
              <a:rPr lang="en-US" altLang="zh-CN" sz="3200" baseline="30000">
                <a:solidFill>
                  <a:srgbClr val="FF0000"/>
                </a:solidFill>
              </a:rPr>
              <a:t>4</a:t>
            </a:r>
            <a:r>
              <a:rPr lang="en-US" altLang="zh-CN" sz="3200">
                <a:solidFill>
                  <a:srgbClr val="FF0000"/>
                </a:solidFill>
              </a:rPr>
              <a:t>N·</a:t>
            </a:r>
            <a:r>
              <a:rPr lang="zh-CN" altLang="en-US" sz="3200">
                <a:solidFill>
                  <a:srgbClr val="FF0000"/>
                </a:solidFill>
              </a:rPr>
              <a:t>稀释倍数</a:t>
            </a:r>
            <a:endParaRPr lang="zh-CN" altLang="en-US" sz="320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tile tx="0" ty="0" sx="100000" sy="100000" flip="none" algn="tl"/>
        </a:blipFill>
        <a:effectLst/>
      </p:bgPr>
    </p:bg>
    <p:spTree>
      <p:nvGrpSpPr>
        <p:cNvPr id="1" name=""/>
        <p:cNvGrpSpPr/>
        <p:nvPr/>
      </p:nvGrpSpPr>
      <p:grpSpPr>
        <a:xfrm>
          <a:off x="0" y="0"/>
          <a:ext cx="0" cy="0"/>
          <a:chOff x="0" y="0"/>
          <a:chExt cx="0" cy="0"/>
        </a:xfrm>
      </p:grpSpPr>
      <p:sp>
        <p:nvSpPr>
          <p:cNvPr id="3" name="矩形 2"/>
          <p:cNvSpPr/>
          <p:nvPr/>
        </p:nvSpPr>
        <p:spPr>
          <a:xfrm>
            <a:off x="3147317" y="2021441"/>
            <a:ext cx="5897367" cy="2815119"/>
          </a:xfrm>
          <a:prstGeom prst="rect">
            <a:avLst/>
          </a:prstGeom>
          <a:solidFill>
            <a:schemeClr val="bg1">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文本框 3"/>
          <p:cNvSpPr txBox="1"/>
          <p:nvPr/>
        </p:nvSpPr>
        <p:spPr>
          <a:xfrm>
            <a:off x="3958976" y="2414427"/>
            <a:ext cx="4274049"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THANKS</a:t>
            </a:r>
            <a:endParaRPr kumimoji="0" lang="zh-CN" altLang="en-US" sz="4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6" name="直接连接符 5"/>
          <p:cNvCxnSpPr/>
          <p:nvPr/>
        </p:nvCxnSpPr>
        <p:spPr>
          <a:xfrm>
            <a:off x="3578832" y="3429000"/>
            <a:ext cx="5034337" cy="0"/>
          </a:xfrm>
          <a:prstGeom prst="line">
            <a:avLst/>
          </a:prstGeom>
          <a:ln w="28575">
            <a:solidFill>
              <a:srgbClr val="9C807C"/>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998342" y="1862191"/>
            <a:ext cx="6195317" cy="313361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42034" r="4495"/>
          <a:stretch>
            <a:fillRect/>
          </a:stretch>
        </p:blipFill>
        <p:spPr>
          <a:xfrm flipH="1">
            <a:off x="-33041" y="0"/>
            <a:ext cx="5867400" cy="6858000"/>
          </a:xfrm>
          <a:prstGeom prst="rect">
            <a:avLst/>
          </a:prstGeom>
        </p:spPr>
      </p:pic>
      <p:grpSp>
        <p:nvGrpSpPr>
          <p:cNvPr id="6" name="组合 5"/>
          <p:cNvGrpSpPr/>
          <p:nvPr/>
        </p:nvGrpSpPr>
        <p:grpSpPr>
          <a:xfrm>
            <a:off x="5007430" y="595901"/>
            <a:ext cx="1384995" cy="3256908"/>
            <a:chOff x="2916484" y="595901"/>
            <a:chExt cx="1384995" cy="3256908"/>
          </a:xfrm>
        </p:grpSpPr>
        <p:sp>
          <p:nvSpPr>
            <p:cNvPr id="3" name="矩形 2"/>
            <p:cNvSpPr/>
            <p:nvPr/>
          </p:nvSpPr>
          <p:spPr>
            <a:xfrm>
              <a:off x="2916484" y="595901"/>
              <a:ext cx="1015663" cy="1927897"/>
            </a:xfrm>
            <a:prstGeom prst="rect">
              <a:avLst/>
            </a:prstGeom>
            <a:noFill/>
          </p:spPr>
          <p:txBody>
            <a:bodyPr vert="eaVert" wrap="square" lIns="91440" tIns="45720" rIns="91440" bIns="45720">
              <a:spAutoFit/>
            </a:bodyPr>
            <a:lstStyle/>
            <a:p>
              <a:pPr algn="dist"/>
              <a:r>
                <a:rPr lang="zh-CN" altLang="en-US" sz="5400" b="1" cap="none" spc="0" dirty="0">
                  <a:ln w="10160">
                    <a:solidFill>
                      <a:srgbClr val="FFFFFF"/>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目录</a:t>
              </a:r>
              <a:endParaRPr lang="zh-CN" altLang="en-US" sz="5400" b="1" cap="none" spc="0" dirty="0">
                <a:ln w="10160">
                  <a:solidFill>
                    <a:srgbClr val="FFFFFF"/>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3562815" y="1456361"/>
              <a:ext cx="738664" cy="2396448"/>
            </a:xfrm>
            <a:prstGeom prst="rect">
              <a:avLst/>
            </a:prstGeom>
            <a:noFill/>
          </p:spPr>
          <p:txBody>
            <a:bodyPr vert="eaVert" wrap="square" rtlCol="0">
              <a:spAutoFit/>
            </a:bodyPr>
            <a:lstStyle/>
            <a:p>
              <a:pPr algn="dist"/>
              <a:r>
                <a:rPr lang="en-US" altLang="zh-CN" sz="3600" dirty="0">
                  <a:solidFill>
                    <a:srgbClr val="9C807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content</a:t>
              </a:r>
              <a:endParaRPr lang="zh-CN" altLang="en-US" sz="3600" dirty="0">
                <a:solidFill>
                  <a:srgbClr val="9C807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40" name="椭圆 39"/>
          <p:cNvSpPr/>
          <p:nvPr/>
        </p:nvSpPr>
        <p:spPr>
          <a:xfrm>
            <a:off x="7184571" y="1537864"/>
            <a:ext cx="654121" cy="654121"/>
          </a:xfrm>
          <a:prstGeom prst="ellipse">
            <a:avLst/>
          </a:prstGeom>
          <a:solidFill>
            <a:srgbClr val="9C8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Britannic Bold" panose="020B0903060703020204" pitchFamily="34" charset="0"/>
                <a:ea typeface="微软雅黑" panose="020B0503020204020204" pitchFamily="34" charset="-122"/>
              </a:rPr>
              <a:t>01</a:t>
            </a:r>
            <a:endParaRPr lang="zh-CN" altLang="en-US" b="1" dirty="0">
              <a:latin typeface="Britannic Bold" panose="020B0903060703020204" pitchFamily="34" charset="0"/>
              <a:ea typeface="微软雅黑" panose="020B0503020204020204" pitchFamily="34" charset="-122"/>
            </a:endParaRPr>
          </a:p>
        </p:txBody>
      </p:sp>
      <p:sp>
        <p:nvSpPr>
          <p:cNvPr id="41" name="椭圆 40"/>
          <p:cNvSpPr/>
          <p:nvPr/>
        </p:nvSpPr>
        <p:spPr>
          <a:xfrm>
            <a:off x="7184571" y="2580581"/>
            <a:ext cx="654121" cy="654121"/>
          </a:xfrm>
          <a:prstGeom prst="ellipse">
            <a:avLst/>
          </a:prstGeom>
          <a:solidFill>
            <a:srgbClr val="B488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Britannic Bold" panose="020B0903060703020204" pitchFamily="34" charset="0"/>
                <a:ea typeface="微软雅黑" panose="020B0503020204020204" pitchFamily="34" charset="-122"/>
              </a:rPr>
              <a:t>02</a:t>
            </a:r>
            <a:endParaRPr lang="zh-CN" altLang="en-US" b="1" dirty="0">
              <a:latin typeface="Britannic Bold" panose="020B0903060703020204" pitchFamily="34" charset="0"/>
              <a:ea typeface="微软雅黑" panose="020B0503020204020204" pitchFamily="34" charset="-122"/>
            </a:endParaRPr>
          </a:p>
        </p:txBody>
      </p:sp>
      <p:sp>
        <p:nvSpPr>
          <p:cNvPr id="46" name="椭圆 45"/>
          <p:cNvSpPr/>
          <p:nvPr/>
        </p:nvSpPr>
        <p:spPr>
          <a:xfrm>
            <a:off x="7184570" y="3623298"/>
            <a:ext cx="654121" cy="654121"/>
          </a:xfrm>
          <a:prstGeom prst="ellipse">
            <a:avLst/>
          </a:prstGeom>
          <a:solidFill>
            <a:srgbClr val="9D78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Britannic Bold" panose="020B0903060703020204" pitchFamily="34" charset="0"/>
                <a:ea typeface="微软雅黑" panose="020B0503020204020204" pitchFamily="34" charset="-122"/>
              </a:rPr>
              <a:t>03</a:t>
            </a:r>
            <a:endParaRPr lang="zh-CN" altLang="en-US" b="1" dirty="0">
              <a:latin typeface="Britannic Bold" panose="020B0903060703020204" pitchFamily="34" charset="0"/>
              <a:ea typeface="微软雅黑" panose="020B0503020204020204" pitchFamily="34" charset="-122"/>
            </a:endParaRPr>
          </a:p>
        </p:txBody>
      </p:sp>
      <p:sp>
        <p:nvSpPr>
          <p:cNvPr id="47" name="椭圆 46"/>
          <p:cNvSpPr/>
          <p:nvPr/>
        </p:nvSpPr>
        <p:spPr>
          <a:xfrm>
            <a:off x="7184569" y="4666015"/>
            <a:ext cx="654121" cy="654121"/>
          </a:xfrm>
          <a:prstGeom prst="ellipse">
            <a:avLst/>
          </a:prstGeom>
          <a:solidFill>
            <a:srgbClr val="886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Britannic Bold" panose="020B0903060703020204" pitchFamily="34" charset="0"/>
                <a:ea typeface="微软雅黑" panose="020B0503020204020204" pitchFamily="34" charset="-122"/>
              </a:rPr>
              <a:t>04</a:t>
            </a:r>
            <a:endParaRPr lang="zh-CN" altLang="en-US" b="1" dirty="0">
              <a:latin typeface="Britannic Bold" panose="020B0903060703020204" pitchFamily="34" charset="0"/>
              <a:ea typeface="微软雅黑" panose="020B0503020204020204" pitchFamily="34" charset="-122"/>
            </a:endParaRPr>
          </a:p>
        </p:txBody>
      </p:sp>
      <p:sp>
        <p:nvSpPr>
          <p:cNvPr id="51" name="文本框 50"/>
          <p:cNvSpPr txBox="1"/>
          <p:nvPr/>
        </p:nvSpPr>
        <p:spPr>
          <a:xfrm>
            <a:off x="8209568" y="1603949"/>
            <a:ext cx="4161034"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生长与繁殖的定义</a:t>
            </a:r>
            <a:endParaRPr lang="zh-CN" altLang="en-US" sz="2800" dirty="0">
              <a:latin typeface="微软雅黑" panose="020B0503020204020204" pitchFamily="34" charset="-122"/>
              <a:ea typeface="微软雅黑" panose="020B0503020204020204" pitchFamily="34" charset="-122"/>
            </a:endParaRPr>
          </a:p>
        </p:txBody>
      </p:sp>
      <p:sp>
        <p:nvSpPr>
          <p:cNvPr id="53" name="文本框 52"/>
          <p:cNvSpPr txBox="1"/>
          <p:nvPr/>
        </p:nvSpPr>
        <p:spPr>
          <a:xfrm>
            <a:off x="8209568" y="2646031"/>
            <a:ext cx="4161034"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生长与繁殖的关系</a:t>
            </a:r>
            <a:endParaRPr lang="zh-CN" altLang="en-US" sz="2800" dirty="0">
              <a:latin typeface="微软雅黑" panose="020B0503020204020204" pitchFamily="34" charset="-122"/>
              <a:ea typeface="微软雅黑" panose="020B0503020204020204" pitchFamily="34" charset="-122"/>
            </a:endParaRPr>
          </a:p>
        </p:txBody>
      </p:sp>
      <p:sp>
        <p:nvSpPr>
          <p:cNvPr id="54" name="文本框 53"/>
          <p:cNvSpPr txBox="1"/>
          <p:nvPr/>
        </p:nvSpPr>
        <p:spPr>
          <a:xfrm>
            <a:off x="8209568" y="3688748"/>
            <a:ext cx="4161034" cy="521970"/>
          </a:xfrm>
          <a:prstGeom prst="rect">
            <a:avLst/>
          </a:prstGeom>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测定生长繁殖的方法</a:t>
            </a:r>
            <a:endParaRPr lang="zh-CN" altLang="en-US" sz="28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8339455" y="4802505"/>
            <a:ext cx="1808480" cy="521970"/>
          </a:xfrm>
          <a:prstGeom prst="rect">
            <a:avLst/>
          </a:prstGeom>
          <a:noFill/>
        </p:spPr>
        <p:txBody>
          <a:bodyPr wrap="none" rtlCol="0">
            <a:spAutoFit/>
          </a:bodyPr>
          <a:p>
            <a:r>
              <a:rPr lang="zh-CN" altLang="en-US" sz="2800" dirty="0">
                <a:latin typeface="微软雅黑" panose="020B0503020204020204" pitchFamily="34" charset="-122"/>
                <a:ea typeface="微软雅黑" panose="020B0503020204020204" pitchFamily="34" charset="-122"/>
              </a:rPr>
              <a:t>血球计数板法</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1664414" y="1053101"/>
            <a:ext cx="3133617" cy="6190180"/>
          </a:xfrm>
          <a:prstGeom prst="roundRect">
            <a:avLst>
              <a:gd name="adj" fmla="val 6831"/>
            </a:avLst>
          </a:prstGeom>
          <a:solidFill>
            <a:srgbClr val="9C8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5787"/>
          <a:stretch>
            <a:fillRect/>
          </a:stretch>
        </p:blipFill>
        <p:spPr>
          <a:xfrm>
            <a:off x="0" y="4887686"/>
            <a:ext cx="12171246" cy="1970314"/>
          </a:xfrm>
          <a:prstGeom prst="rect">
            <a:avLst/>
          </a:prstGeom>
        </p:spPr>
      </p:pic>
      <p:sp>
        <p:nvSpPr>
          <p:cNvPr id="2" name="矩形 1"/>
          <p:cNvSpPr/>
          <p:nvPr/>
        </p:nvSpPr>
        <p:spPr>
          <a:xfrm>
            <a:off x="0" y="4887686"/>
            <a:ext cx="12192000" cy="1970314"/>
          </a:xfrm>
          <a:prstGeom prst="rect">
            <a:avLst/>
          </a:prstGeom>
          <a:solidFill>
            <a:srgbClr val="9C807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664414" y="1131981"/>
            <a:ext cx="3133617" cy="3016210"/>
          </a:xfrm>
          <a:prstGeom prst="rect">
            <a:avLst/>
          </a:prstGeom>
          <a:noFill/>
        </p:spPr>
        <p:txBody>
          <a:bodyPr wrap="square" rtlCol="0">
            <a:spAutoFit/>
          </a:bodyPr>
          <a:lstStyle/>
          <a:p>
            <a:pPr algn="ctr"/>
            <a:r>
              <a:rPr lang="en-US" altLang="zh-CN" sz="19000" dirty="0">
                <a:solidFill>
                  <a:schemeClr val="bg1"/>
                </a:solidFill>
                <a:latin typeface="Calibri Light" panose="020F0302020204030204" pitchFamily="34" charset="0"/>
                <a:cs typeface="Calibri Light" panose="020F0302020204030204" pitchFamily="34" charset="0"/>
              </a:rPr>
              <a:t>01</a:t>
            </a:r>
            <a:endParaRPr lang="zh-CN" altLang="en-US" sz="19000" dirty="0">
              <a:solidFill>
                <a:schemeClr val="bg1"/>
              </a:solidFill>
              <a:latin typeface="Calibri Light" panose="020F0302020204030204" pitchFamily="34" charset="0"/>
              <a:cs typeface="Calibri Light" panose="020F0302020204030204" pitchFamily="34" charset="0"/>
            </a:endParaRPr>
          </a:p>
        </p:txBody>
      </p:sp>
      <p:sp>
        <p:nvSpPr>
          <p:cNvPr id="8" name="文本框 7"/>
          <p:cNvSpPr txBox="1"/>
          <p:nvPr/>
        </p:nvSpPr>
        <p:spPr>
          <a:xfrm>
            <a:off x="5634355" y="2595880"/>
            <a:ext cx="5746750" cy="645160"/>
          </a:xfrm>
          <a:prstGeom prst="rect">
            <a:avLst/>
          </a:prstGeom>
          <a:noFill/>
        </p:spPr>
        <p:txBody>
          <a:bodyPr wrap="square" rtlCol="0">
            <a:spAutoFit/>
          </a:bodyPr>
          <a:lstStyle/>
          <a:p>
            <a:pPr algn="dist"/>
            <a:r>
              <a:rPr lang="zh-CN" altLang="en-US" sz="3600" dirty="0">
                <a:latin typeface="微软雅黑" panose="020B0503020204020204" pitchFamily="34" charset="-122"/>
                <a:ea typeface="微软雅黑" panose="020B0503020204020204" pitchFamily="34" charset="-122"/>
                <a:sym typeface="+mn-ea"/>
              </a:rPr>
              <a:t>生长与繁殖的定义</a:t>
            </a:r>
            <a:endParaRPr lang="zh-CN" altLang="en-US" sz="3600"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2044" y="134109"/>
            <a:ext cx="4797515" cy="521970"/>
          </a:xfrm>
          <a:prstGeom prst="rect">
            <a:avLst/>
          </a:prstGeom>
          <a:noFill/>
        </p:spPr>
        <p:txBody>
          <a:bodyPr wrap="square" rtlCol="0">
            <a:spAutoFit/>
          </a:bodyPr>
          <a:lstStyle/>
          <a:p>
            <a:pPr algn="dist"/>
            <a:r>
              <a:rPr lang="zh-CN" altLang="en-US" sz="2800" dirty="0">
                <a:latin typeface="微软雅黑" panose="020B0503020204020204" pitchFamily="34" charset="-122"/>
                <a:ea typeface="微软雅黑" panose="020B0503020204020204" pitchFamily="34" charset="-122"/>
                <a:sym typeface="+mn-ea"/>
              </a:rPr>
              <a:t>生长与繁殖的定义</a:t>
            </a:r>
            <a:endParaRPr lang="en-US" altLang="zh-CN" sz="2800" dirty="0">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42809" y="780401"/>
            <a:ext cx="12277618" cy="0"/>
          </a:xfrm>
          <a:prstGeom prst="line">
            <a:avLst/>
          </a:prstGeom>
          <a:ln w="28575">
            <a:solidFill>
              <a:srgbClr val="9C807C"/>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331708" y="64744"/>
            <a:ext cx="654121" cy="654121"/>
          </a:xfrm>
          <a:prstGeom prst="ellipse">
            <a:avLst/>
          </a:prstGeom>
          <a:solidFill>
            <a:srgbClr val="9C8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Britannic Bold" panose="020B0903060703020204" pitchFamily="34" charset="0"/>
                <a:ea typeface="微软雅黑" panose="020B0503020204020204" pitchFamily="34" charset="-122"/>
              </a:rPr>
              <a:t>01</a:t>
            </a:r>
            <a:endParaRPr lang="zh-CN" altLang="en-US" b="1" dirty="0">
              <a:latin typeface="Britannic Bold" panose="020B0903060703020204" pitchFamily="34" charset="0"/>
              <a:ea typeface="微软雅黑" panose="020B0503020204020204" pitchFamily="34" charset="-122"/>
            </a:endParaRPr>
          </a:p>
        </p:txBody>
      </p:sp>
      <p:sp>
        <p:nvSpPr>
          <p:cNvPr id="7" name="矩形 6"/>
          <p:cNvSpPr/>
          <p:nvPr/>
        </p:nvSpPr>
        <p:spPr>
          <a:xfrm>
            <a:off x="985520" y="1978025"/>
            <a:ext cx="5896610" cy="181483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sym typeface="+mn-ea"/>
              </a:rPr>
              <a:t>微生物细胞吸收营养物质，进行新陈代谢，当同化作用大于异化作用时，生命个体的重量和体积不断增大的过程。</a:t>
            </a:r>
            <a:endParaRPr lang="zh-CN" altLang="en-US" sz="2800" dirty="0">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658768" y="1379216"/>
            <a:ext cx="2990270" cy="521970"/>
          </a:xfrm>
          <a:prstGeom prst="rect">
            <a:avLst/>
          </a:prstGeom>
          <a:noFill/>
        </p:spPr>
        <p:txBody>
          <a:bodyPr wrap="square" rtlCol="0">
            <a:spAutoFit/>
          </a:bodyPr>
          <a:lstStyle/>
          <a:p>
            <a:pPr marL="342900" indent="-342900">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rPr>
              <a:t>生长</a:t>
            </a:r>
            <a:endParaRPr lang="zh-CN" altLang="en-US" sz="2800" dirty="0">
              <a:latin typeface="微软雅黑" panose="020B0503020204020204" pitchFamily="34" charset="-122"/>
              <a:ea typeface="微软雅黑" panose="020B0503020204020204" pitchFamily="34" charset="-122"/>
            </a:endParaRPr>
          </a:p>
        </p:txBody>
      </p:sp>
      <p:sp>
        <p:nvSpPr>
          <p:cNvPr id="10" name="矩形 9"/>
          <p:cNvSpPr/>
          <p:nvPr/>
        </p:nvSpPr>
        <p:spPr>
          <a:xfrm>
            <a:off x="985829" y="4518703"/>
            <a:ext cx="5896850" cy="1383665"/>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sym typeface="+mn-ea"/>
              </a:rPr>
              <a:t>生命个体生长到一定阶段，通过特定方式产生新的生命个体，即引起生命个体数量增加的生物学过程。</a:t>
            </a:r>
            <a:endParaRPr lang="zh-CN" altLang="en-US" sz="2800" dirty="0">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658768" y="3824639"/>
            <a:ext cx="2990270" cy="521970"/>
          </a:xfrm>
          <a:prstGeom prst="rect">
            <a:avLst/>
          </a:prstGeom>
          <a:noFill/>
        </p:spPr>
        <p:txBody>
          <a:bodyPr wrap="square" rtlCol="0">
            <a:spAutoFit/>
          </a:bodyPr>
          <a:lstStyle/>
          <a:p>
            <a:pPr marL="342900" indent="-342900">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rPr>
              <a:t>繁殖</a:t>
            </a:r>
            <a:endParaRPr lang="zh-CN" altLang="en-US" sz="28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034530" y="1901190"/>
            <a:ext cx="4916805" cy="36404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1664414" y="1053101"/>
            <a:ext cx="3133617" cy="6190180"/>
          </a:xfrm>
          <a:prstGeom prst="roundRect">
            <a:avLst>
              <a:gd name="adj" fmla="val 6831"/>
            </a:avLst>
          </a:prstGeom>
          <a:solidFill>
            <a:srgbClr val="9C8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5787"/>
          <a:stretch>
            <a:fillRect/>
          </a:stretch>
        </p:blipFill>
        <p:spPr>
          <a:xfrm>
            <a:off x="0" y="4887686"/>
            <a:ext cx="12171246" cy="1970314"/>
          </a:xfrm>
          <a:prstGeom prst="rect">
            <a:avLst/>
          </a:prstGeom>
        </p:spPr>
      </p:pic>
      <p:sp>
        <p:nvSpPr>
          <p:cNvPr id="2" name="矩形 1"/>
          <p:cNvSpPr/>
          <p:nvPr/>
        </p:nvSpPr>
        <p:spPr>
          <a:xfrm>
            <a:off x="0" y="4887686"/>
            <a:ext cx="12192000" cy="1970314"/>
          </a:xfrm>
          <a:prstGeom prst="rect">
            <a:avLst/>
          </a:prstGeom>
          <a:solidFill>
            <a:srgbClr val="9C807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664414" y="1131981"/>
            <a:ext cx="3133617" cy="3016210"/>
          </a:xfrm>
          <a:prstGeom prst="rect">
            <a:avLst/>
          </a:prstGeom>
          <a:noFill/>
        </p:spPr>
        <p:txBody>
          <a:bodyPr wrap="square" rtlCol="0">
            <a:spAutoFit/>
          </a:bodyPr>
          <a:lstStyle/>
          <a:p>
            <a:pPr algn="ctr"/>
            <a:r>
              <a:rPr lang="en-US" altLang="zh-CN" sz="19000" dirty="0">
                <a:solidFill>
                  <a:schemeClr val="bg1"/>
                </a:solidFill>
                <a:latin typeface="Calibri Light" panose="020F0302020204030204" pitchFamily="34" charset="0"/>
                <a:cs typeface="Calibri Light" panose="020F0302020204030204" pitchFamily="34" charset="0"/>
              </a:rPr>
              <a:t>02</a:t>
            </a:r>
            <a:endParaRPr lang="zh-CN" altLang="en-US" sz="19000" dirty="0">
              <a:solidFill>
                <a:schemeClr val="bg1"/>
              </a:solidFill>
              <a:latin typeface="Calibri Light" panose="020F0302020204030204" pitchFamily="34" charset="0"/>
              <a:cs typeface="Calibri Light" panose="020F0302020204030204" pitchFamily="34" charset="0"/>
            </a:endParaRPr>
          </a:p>
        </p:txBody>
      </p:sp>
      <p:sp>
        <p:nvSpPr>
          <p:cNvPr id="8" name="文本框 7"/>
          <p:cNvSpPr txBox="1"/>
          <p:nvPr/>
        </p:nvSpPr>
        <p:spPr>
          <a:xfrm>
            <a:off x="5132705" y="2829560"/>
            <a:ext cx="6724015" cy="1198880"/>
          </a:xfrm>
          <a:prstGeom prst="rect">
            <a:avLst/>
          </a:prstGeom>
          <a:noFill/>
        </p:spPr>
        <p:txBody>
          <a:bodyPr wrap="square" rtlCol="0">
            <a:spAutoFit/>
          </a:bodyPr>
          <a:lstStyle/>
          <a:p>
            <a:pPr algn="dist"/>
            <a:r>
              <a:rPr lang="zh-CN" altLang="en-US" sz="3600" dirty="0">
                <a:latin typeface="微软雅黑" panose="020B0503020204020204" pitchFamily="34" charset="-122"/>
                <a:ea typeface="微软雅黑" panose="020B0503020204020204" pitchFamily="34" charset="-122"/>
                <a:sym typeface="+mn-ea"/>
              </a:rPr>
              <a:t>生长与繁殖的关系</a:t>
            </a:r>
            <a:endParaRPr lang="zh-CN" altLang="en-US" sz="3600" dirty="0">
              <a:latin typeface="微软雅黑" panose="020B0503020204020204" pitchFamily="34" charset="-122"/>
              <a:ea typeface="微软雅黑" panose="020B0503020204020204" pitchFamily="34" charset="-122"/>
            </a:endParaRPr>
          </a:p>
          <a:p>
            <a:pPr algn="dist"/>
            <a:endParaRPr lang="zh-CN" altLang="en-US" sz="3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2044" y="134109"/>
            <a:ext cx="479751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第二节标题</a:t>
            </a:r>
            <a:r>
              <a:rPr lang="en-US" altLang="zh-CN" sz="2800" dirty="0">
                <a:latin typeface="微软雅黑" panose="020B0503020204020204" pitchFamily="34" charset="-122"/>
                <a:ea typeface="微软雅黑" panose="020B0503020204020204" pitchFamily="34" charset="-122"/>
              </a:rPr>
              <a:t>——XXX</a:t>
            </a:r>
            <a:r>
              <a:rPr lang="zh-CN" altLang="en-US" sz="2800" dirty="0">
                <a:latin typeface="微软雅黑" panose="020B0503020204020204" pitchFamily="34" charset="-122"/>
                <a:ea typeface="微软雅黑" panose="020B0503020204020204" pitchFamily="34" charset="-122"/>
              </a:rPr>
              <a:t>内容</a:t>
            </a:r>
            <a:endParaRPr lang="en-US" altLang="zh-CN" sz="2800" dirty="0">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42809" y="780401"/>
            <a:ext cx="12277618" cy="0"/>
          </a:xfrm>
          <a:prstGeom prst="line">
            <a:avLst/>
          </a:prstGeom>
          <a:ln w="28575">
            <a:solidFill>
              <a:srgbClr val="9C807C"/>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331708" y="64744"/>
            <a:ext cx="654121" cy="654121"/>
          </a:xfrm>
          <a:prstGeom prst="ellipse">
            <a:avLst/>
          </a:prstGeom>
          <a:solidFill>
            <a:srgbClr val="9C8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Britannic Bold" panose="020B0903060703020204" pitchFamily="34" charset="0"/>
                <a:ea typeface="微软雅黑" panose="020B0503020204020204" pitchFamily="34" charset="-122"/>
              </a:rPr>
              <a:t>02</a:t>
            </a:r>
            <a:endParaRPr lang="zh-CN" altLang="en-US" b="1" dirty="0">
              <a:latin typeface="Britannic Bold" panose="020B0903060703020204" pitchFamily="34" charset="0"/>
              <a:ea typeface="微软雅黑" panose="020B0503020204020204" pitchFamily="34" charset="-122"/>
            </a:endParaRPr>
          </a:p>
        </p:txBody>
      </p:sp>
      <p:grpSp>
        <p:nvGrpSpPr>
          <p:cNvPr id="34" name="组合 33"/>
          <p:cNvGrpSpPr/>
          <p:nvPr/>
        </p:nvGrpSpPr>
        <p:grpSpPr>
          <a:xfrm>
            <a:off x="669925" y="1350010"/>
            <a:ext cx="11095355" cy="5002530"/>
            <a:chOff x="980749" y="1349771"/>
            <a:chExt cx="7947325" cy="3728222"/>
          </a:xfrm>
        </p:grpSpPr>
        <p:sp>
          <p:nvSpPr>
            <p:cNvPr id="3" name="椭圆 2"/>
            <p:cNvSpPr/>
            <p:nvPr/>
          </p:nvSpPr>
          <p:spPr>
            <a:xfrm>
              <a:off x="980749" y="3405027"/>
              <a:ext cx="1099332" cy="1099332"/>
            </a:xfrm>
            <a:prstGeom prst="ellipse">
              <a:avLst/>
            </a:prstGeom>
            <a:solidFill>
              <a:srgbClr val="EEDDD3">
                <a:alpha val="80000"/>
              </a:srgbClr>
            </a:solidFill>
            <a:ln w="22225">
              <a:solidFill>
                <a:srgbClr val="886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dirty="0">
                  <a:solidFill>
                    <a:schemeClr val="tx1"/>
                  </a:solidFill>
                  <a:latin typeface="微软雅黑" panose="020B0503020204020204" pitchFamily="34" charset="-122"/>
                  <a:ea typeface="微软雅黑" panose="020B0503020204020204" pitchFamily="34" charset="-122"/>
                </a:rPr>
                <a:t>一个细胞</a:t>
              </a:r>
              <a:endParaRPr lang="zh-CN" altLang="en-US" sz="3000" dirty="0">
                <a:solidFill>
                  <a:schemeClr val="tx1"/>
                </a:solidFill>
                <a:latin typeface="微软雅黑" panose="020B0503020204020204" pitchFamily="34" charset="-122"/>
                <a:ea typeface="微软雅黑" panose="020B0503020204020204" pitchFamily="34" charset="-122"/>
              </a:endParaRPr>
            </a:p>
          </p:txBody>
        </p:sp>
        <p:sp>
          <p:nvSpPr>
            <p:cNvPr id="5" name="椭圆 4"/>
            <p:cNvSpPr/>
            <p:nvPr/>
          </p:nvSpPr>
          <p:spPr>
            <a:xfrm>
              <a:off x="2756478" y="1349771"/>
              <a:ext cx="1263713" cy="1263713"/>
            </a:xfrm>
            <a:prstGeom prst="ellipse">
              <a:avLst/>
            </a:prstGeom>
            <a:solidFill>
              <a:srgbClr val="EEDDD3">
                <a:alpha val="80000"/>
              </a:srgbClr>
            </a:solidFill>
            <a:ln w="22225">
              <a:solidFill>
                <a:srgbClr val="886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chemeClr val="tx1"/>
                  </a:solidFill>
                  <a:latin typeface="微软雅黑" panose="020B0503020204020204" pitchFamily="34" charset="-122"/>
                  <a:ea typeface="微软雅黑" panose="020B0503020204020204" pitchFamily="34" charset="-122"/>
                  <a:cs typeface="Calibri Light" panose="020F0302020204030204" pitchFamily="34" charset="0"/>
                </a:rPr>
                <a:t>个体生长</a:t>
              </a:r>
              <a:endParaRPr lang="zh-CN" altLang="en-US" sz="4000" dirty="0">
                <a:solidFill>
                  <a:schemeClr val="tx1"/>
                </a:solidFill>
                <a:latin typeface="微软雅黑" panose="020B0503020204020204" pitchFamily="34" charset="-122"/>
                <a:ea typeface="微软雅黑" panose="020B0503020204020204" pitchFamily="34" charset="-122"/>
                <a:cs typeface="Calibri Light" panose="020F0302020204030204" pitchFamily="34" charset="0"/>
              </a:endParaRPr>
            </a:p>
          </p:txBody>
        </p:sp>
        <p:sp>
          <p:nvSpPr>
            <p:cNvPr id="7" name="椭圆 6"/>
            <p:cNvSpPr/>
            <p:nvPr/>
          </p:nvSpPr>
          <p:spPr>
            <a:xfrm>
              <a:off x="4924758" y="3978670"/>
              <a:ext cx="1099323" cy="1099323"/>
            </a:xfrm>
            <a:prstGeom prst="ellipse">
              <a:avLst/>
            </a:prstGeom>
            <a:solidFill>
              <a:srgbClr val="EEDDD3">
                <a:alpha val="80000"/>
              </a:srgbClr>
            </a:solidFill>
            <a:ln w="22225">
              <a:solidFill>
                <a:srgbClr val="886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500" dirty="0">
                  <a:solidFill>
                    <a:schemeClr val="tx1"/>
                  </a:solidFill>
                  <a:latin typeface="微软雅黑" panose="020B0503020204020204" pitchFamily="34" charset="-122"/>
                  <a:ea typeface="微软雅黑" panose="020B0503020204020204" pitchFamily="34" charset="-122"/>
                  <a:cs typeface="Calibri Light" panose="020F0302020204030204" pitchFamily="34" charset="0"/>
                </a:rPr>
                <a:t>个体繁殖</a:t>
              </a:r>
              <a:endParaRPr lang="zh-CN" altLang="en-US" sz="3500" dirty="0">
                <a:solidFill>
                  <a:schemeClr val="tx1"/>
                </a:solidFill>
                <a:latin typeface="微软雅黑" panose="020B0503020204020204" pitchFamily="34" charset="-122"/>
                <a:ea typeface="微软雅黑" panose="020B0503020204020204" pitchFamily="34" charset="-122"/>
                <a:cs typeface="Calibri Light" panose="020F0302020204030204" pitchFamily="34" charset="0"/>
              </a:endParaRPr>
            </a:p>
          </p:txBody>
        </p:sp>
        <p:sp>
          <p:nvSpPr>
            <p:cNvPr id="8" name="椭圆 7"/>
            <p:cNvSpPr/>
            <p:nvPr/>
          </p:nvSpPr>
          <p:spPr>
            <a:xfrm>
              <a:off x="7674632" y="2613484"/>
              <a:ext cx="1253442" cy="1253442"/>
            </a:xfrm>
            <a:prstGeom prst="ellipse">
              <a:avLst/>
            </a:prstGeom>
            <a:solidFill>
              <a:srgbClr val="EEDDD3">
                <a:alpha val="80000"/>
              </a:srgbClr>
            </a:solidFill>
            <a:ln w="22225">
              <a:solidFill>
                <a:srgbClr val="8867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800" dirty="0">
                  <a:solidFill>
                    <a:schemeClr val="tx1"/>
                  </a:solidFill>
                  <a:latin typeface="微软雅黑" panose="020B0503020204020204" pitchFamily="34" charset="-122"/>
                  <a:ea typeface="微软雅黑" panose="020B0503020204020204" pitchFamily="34" charset="-122"/>
                  <a:cs typeface="Calibri Light" panose="020F0302020204030204" pitchFamily="34" charset="0"/>
                </a:rPr>
                <a:t>群体生长</a:t>
              </a:r>
              <a:endParaRPr lang="zh-CN" altLang="en-US" sz="3800" dirty="0">
                <a:solidFill>
                  <a:schemeClr val="tx1"/>
                </a:solidFill>
                <a:latin typeface="微软雅黑" panose="020B0503020204020204" pitchFamily="34" charset="-122"/>
                <a:ea typeface="微软雅黑" panose="020B0503020204020204" pitchFamily="34" charset="-122"/>
                <a:cs typeface="Calibri Light" panose="020F0302020204030204" pitchFamily="34" charset="0"/>
              </a:endParaRPr>
            </a:p>
          </p:txBody>
        </p:sp>
        <p:cxnSp>
          <p:nvCxnSpPr>
            <p:cNvPr id="13" name="直接连接符 12"/>
            <p:cNvCxnSpPr>
              <a:stCxn id="3" idx="7"/>
              <a:endCxn id="5" idx="3"/>
            </p:cNvCxnSpPr>
            <p:nvPr/>
          </p:nvCxnSpPr>
          <p:spPr>
            <a:xfrm flipV="1">
              <a:off x="1919088" y="2428358"/>
              <a:ext cx="1022186" cy="1137983"/>
            </a:xfrm>
            <a:prstGeom prst="line">
              <a:avLst/>
            </a:prstGeom>
            <a:ln w="28575">
              <a:solidFill>
                <a:srgbClr val="B4886C"/>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5" idx="5"/>
              <a:endCxn id="7" idx="1"/>
            </p:cNvCxnSpPr>
            <p:nvPr/>
          </p:nvCxnSpPr>
          <p:spPr>
            <a:xfrm>
              <a:off x="3835125" y="2428418"/>
              <a:ext cx="1250498" cy="1711519"/>
            </a:xfrm>
            <a:prstGeom prst="line">
              <a:avLst/>
            </a:prstGeom>
            <a:ln w="28575">
              <a:solidFill>
                <a:srgbClr val="B4886C"/>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7" idx="7"/>
              <a:endCxn id="8" idx="2"/>
            </p:cNvCxnSpPr>
            <p:nvPr/>
          </p:nvCxnSpPr>
          <p:spPr>
            <a:xfrm flipV="1">
              <a:off x="5863089" y="3240205"/>
              <a:ext cx="1811543" cy="899457"/>
            </a:xfrm>
            <a:prstGeom prst="line">
              <a:avLst/>
            </a:prstGeom>
            <a:ln w="28575">
              <a:solidFill>
                <a:srgbClr val="B4886C"/>
              </a:solidFill>
              <a:tailEnd type="arrow"/>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600200" y="3045460"/>
            <a:ext cx="1247140" cy="645160"/>
          </a:xfrm>
          <a:prstGeom prst="rect">
            <a:avLst/>
          </a:prstGeom>
          <a:noFill/>
        </p:spPr>
        <p:txBody>
          <a:bodyPr wrap="square" rtlCol="0">
            <a:spAutoFit/>
          </a:bodyPr>
          <a:p>
            <a:r>
              <a:rPr lang="zh-CN" altLang="en-US"/>
              <a:t>适宜的环境和物质</a:t>
            </a:r>
            <a:endParaRPr lang="zh-CN" altLang="en-US"/>
          </a:p>
        </p:txBody>
      </p:sp>
      <p:sp>
        <p:nvSpPr>
          <p:cNvPr id="11" name="文本框 10"/>
          <p:cNvSpPr txBox="1"/>
          <p:nvPr/>
        </p:nvSpPr>
        <p:spPr>
          <a:xfrm>
            <a:off x="2346325" y="3778250"/>
            <a:ext cx="1325880" cy="645160"/>
          </a:xfrm>
          <a:prstGeom prst="rect">
            <a:avLst/>
          </a:prstGeom>
          <a:noFill/>
        </p:spPr>
        <p:txBody>
          <a:bodyPr wrap="none" rtlCol="0">
            <a:spAutoFit/>
          </a:bodyPr>
          <a:p>
            <a:r>
              <a:rPr lang="zh-CN" altLang="en-US"/>
              <a:t>同化作用大</a:t>
            </a:r>
            <a:endParaRPr lang="zh-CN" altLang="en-US"/>
          </a:p>
          <a:p>
            <a:r>
              <a:rPr lang="zh-CN" altLang="en-US"/>
              <a:t>于异化作用</a:t>
            </a:r>
            <a:endParaRPr lang="zh-CN" altLang="en-US"/>
          </a:p>
        </p:txBody>
      </p:sp>
      <p:sp>
        <p:nvSpPr>
          <p:cNvPr id="12" name="文本框 11"/>
          <p:cNvSpPr txBox="1"/>
          <p:nvPr/>
        </p:nvSpPr>
        <p:spPr>
          <a:xfrm>
            <a:off x="8245475" y="3889375"/>
            <a:ext cx="1097280" cy="368300"/>
          </a:xfrm>
          <a:prstGeom prst="rect">
            <a:avLst/>
          </a:prstGeom>
          <a:noFill/>
        </p:spPr>
        <p:txBody>
          <a:bodyPr wrap="none" rtlCol="0">
            <a:spAutoFit/>
          </a:bodyPr>
          <a:p>
            <a:r>
              <a:rPr lang="zh-CN" altLang="en-US"/>
              <a:t>数目增加</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1664414" y="1053101"/>
            <a:ext cx="3133617" cy="6190180"/>
          </a:xfrm>
          <a:prstGeom prst="roundRect">
            <a:avLst>
              <a:gd name="adj" fmla="val 6831"/>
            </a:avLst>
          </a:prstGeom>
          <a:solidFill>
            <a:srgbClr val="9C8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5787"/>
          <a:stretch>
            <a:fillRect/>
          </a:stretch>
        </p:blipFill>
        <p:spPr>
          <a:xfrm>
            <a:off x="0" y="4887686"/>
            <a:ext cx="12171246" cy="1970314"/>
          </a:xfrm>
          <a:prstGeom prst="rect">
            <a:avLst/>
          </a:prstGeom>
        </p:spPr>
      </p:pic>
      <p:sp>
        <p:nvSpPr>
          <p:cNvPr id="2" name="矩形 1"/>
          <p:cNvSpPr/>
          <p:nvPr/>
        </p:nvSpPr>
        <p:spPr>
          <a:xfrm>
            <a:off x="0" y="4887686"/>
            <a:ext cx="12192000" cy="1970314"/>
          </a:xfrm>
          <a:prstGeom prst="rect">
            <a:avLst/>
          </a:prstGeom>
          <a:solidFill>
            <a:srgbClr val="9C807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664414" y="1131981"/>
            <a:ext cx="3133617" cy="3016210"/>
          </a:xfrm>
          <a:prstGeom prst="rect">
            <a:avLst/>
          </a:prstGeom>
          <a:noFill/>
        </p:spPr>
        <p:txBody>
          <a:bodyPr wrap="square" rtlCol="0">
            <a:spAutoFit/>
          </a:bodyPr>
          <a:lstStyle/>
          <a:p>
            <a:pPr algn="ctr"/>
            <a:r>
              <a:rPr lang="en-US" altLang="zh-CN" sz="19000" dirty="0">
                <a:solidFill>
                  <a:schemeClr val="bg1"/>
                </a:solidFill>
                <a:latin typeface="Calibri Light" panose="020F0302020204030204" pitchFamily="34" charset="0"/>
                <a:cs typeface="Calibri Light" panose="020F0302020204030204" pitchFamily="34" charset="0"/>
              </a:rPr>
              <a:t>03</a:t>
            </a:r>
            <a:endParaRPr lang="zh-CN" altLang="en-US" sz="19000" dirty="0">
              <a:solidFill>
                <a:schemeClr val="bg1"/>
              </a:solidFill>
              <a:latin typeface="Calibri Light" panose="020F0302020204030204" pitchFamily="34" charset="0"/>
              <a:cs typeface="Calibri Light" panose="020F0302020204030204" pitchFamily="34" charset="0"/>
            </a:endParaRPr>
          </a:p>
        </p:txBody>
      </p:sp>
      <p:sp>
        <p:nvSpPr>
          <p:cNvPr id="8" name="文本框 7"/>
          <p:cNvSpPr txBox="1"/>
          <p:nvPr/>
        </p:nvSpPr>
        <p:spPr>
          <a:xfrm>
            <a:off x="5133340" y="2757805"/>
            <a:ext cx="6071870" cy="583565"/>
          </a:xfrm>
          <a:prstGeom prst="rect">
            <a:avLst/>
          </a:prstGeom>
          <a:noFill/>
        </p:spPr>
        <p:txBody>
          <a:bodyPr wrap="square" rtlCol="0">
            <a:spAutoFit/>
          </a:bodyPr>
          <a:lstStyle/>
          <a:p>
            <a:pPr algn="dist"/>
            <a:r>
              <a:rPr lang="zh-CN" altLang="en-US" sz="3200" dirty="0">
                <a:latin typeface="微软雅黑" panose="020B0503020204020204" pitchFamily="34" charset="-122"/>
                <a:ea typeface="微软雅黑" panose="020B0503020204020204" pitchFamily="34" charset="-122"/>
                <a:sym typeface="+mn-ea"/>
              </a:rPr>
              <a:t>测定生长繁殖的方法</a:t>
            </a:r>
            <a:endParaRPr lang="zh-CN" altLang="en-US" sz="3200"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2044" y="134109"/>
            <a:ext cx="4797515" cy="521970"/>
          </a:xfrm>
          <a:prstGeom prst="rect">
            <a:avLst/>
          </a:prstGeom>
          <a:noFill/>
        </p:spPr>
        <p:txBody>
          <a:bodyPr wrap="square" rtlCol="0">
            <a:spAutoFit/>
          </a:bodyPr>
          <a:lstStyle/>
          <a:p>
            <a:pPr algn="dist"/>
            <a:r>
              <a:rPr lang="zh-CN" altLang="en-US" sz="2800" dirty="0">
                <a:latin typeface="微软雅黑" panose="020B0503020204020204" pitchFamily="34" charset="-122"/>
                <a:ea typeface="微软雅黑" panose="020B0503020204020204" pitchFamily="34" charset="-122"/>
                <a:sym typeface="+mn-ea"/>
              </a:rPr>
              <a:t>测定生长繁殖的方法</a:t>
            </a:r>
            <a:endParaRPr lang="en-US" altLang="zh-CN" sz="2800" dirty="0">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42809" y="780401"/>
            <a:ext cx="12277618" cy="0"/>
          </a:xfrm>
          <a:prstGeom prst="line">
            <a:avLst/>
          </a:prstGeom>
          <a:ln w="28575">
            <a:solidFill>
              <a:srgbClr val="9C807C"/>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331708" y="64744"/>
            <a:ext cx="654121" cy="654121"/>
          </a:xfrm>
          <a:prstGeom prst="ellipse">
            <a:avLst/>
          </a:prstGeom>
          <a:solidFill>
            <a:srgbClr val="9C8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Britannic Bold" panose="020B0903060703020204" pitchFamily="34" charset="0"/>
                <a:ea typeface="微软雅黑" panose="020B0503020204020204" pitchFamily="34" charset="-122"/>
              </a:rPr>
              <a:t>03</a:t>
            </a:r>
            <a:endParaRPr lang="zh-CN" altLang="en-US" b="1" dirty="0">
              <a:latin typeface="Britannic Bold" panose="020B0903060703020204" pitchFamily="34" charset="0"/>
              <a:ea typeface="微软雅黑" panose="020B0503020204020204" pitchFamily="34" charset="-122"/>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45356" y="1478791"/>
            <a:ext cx="1905000" cy="1905000"/>
          </a:xfrm>
          <a:prstGeom prst="rect">
            <a:avLst/>
          </a:prstGeom>
        </p:spPr>
      </p:pic>
      <p:sp>
        <p:nvSpPr>
          <p:cNvPr id="14" name="矩形 13"/>
          <p:cNvSpPr/>
          <p:nvPr/>
        </p:nvSpPr>
        <p:spPr>
          <a:xfrm>
            <a:off x="915010" y="4256851"/>
            <a:ext cx="2517169" cy="1754326"/>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在此处添加内容在此处添加内容在此处添加内容在此处添加内容在此处添加内容在此处添加内容在此处添加内容在此处添加内容</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895072" y="3633685"/>
            <a:ext cx="2990270"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点击此处添加标题</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8761042" y="4258327"/>
            <a:ext cx="2517169" cy="1754326"/>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在此处添加内容在此处添加内容在此处添加内容在此处添加内容在此处添加内容在此处添加内容在此处添加内容在此处添加内容</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8741104" y="3635161"/>
            <a:ext cx="2990270"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点击此处添加标题</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aphicFrame>
        <p:nvGraphicFramePr>
          <p:cNvPr id="77" name="图示 76"/>
          <p:cNvGraphicFramePr/>
          <p:nvPr/>
        </p:nvGraphicFramePr>
        <p:xfrm>
          <a:off x="548640" y="1064260"/>
          <a:ext cx="11182985" cy="5328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1664414" y="1053101"/>
            <a:ext cx="3133617" cy="6190180"/>
          </a:xfrm>
          <a:prstGeom prst="roundRect">
            <a:avLst>
              <a:gd name="adj" fmla="val 6831"/>
            </a:avLst>
          </a:prstGeom>
          <a:solidFill>
            <a:srgbClr val="9C8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5787"/>
          <a:stretch>
            <a:fillRect/>
          </a:stretch>
        </p:blipFill>
        <p:spPr>
          <a:xfrm>
            <a:off x="0" y="4887686"/>
            <a:ext cx="12171246" cy="1970314"/>
          </a:xfrm>
          <a:prstGeom prst="rect">
            <a:avLst/>
          </a:prstGeom>
        </p:spPr>
      </p:pic>
      <p:sp>
        <p:nvSpPr>
          <p:cNvPr id="2" name="矩形 1"/>
          <p:cNvSpPr/>
          <p:nvPr/>
        </p:nvSpPr>
        <p:spPr>
          <a:xfrm>
            <a:off x="0" y="4887686"/>
            <a:ext cx="12192000" cy="1970314"/>
          </a:xfrm>
          <a:prstGeom prst="rect">
            <a:avLst/>
          </a:prstGeom>
          <a:solidFill>
            <a:srgbClr val="9C807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664414" y="1131981"/>
            <a:ext cx="3133617" cy="3016210"/>
          </a:xfrm>
          <a:prstGeom prst="rect">
            <a:avLst/>
          </a:prstGeom>
          <a:noFill/>
        </p:spPr>
        <p:txBody>
          <a:bodyPr wrap="square" rtlCol="0">
            <a:spAutoFit/>
          </a:bodyPr>
          <a:lstStyle/>
          <a:p>
            <a:pPr algn="ctr"/>
            <a:r>
              <a:rPr lang="en-US" altLang="zh-CN" sz="19000" dirty="0">
                <a:solidFill>
                  <a:schemeClr val="bg1"/>
                </a:solidFill>
                <a:latin typeface="Calibri Light" panose="020F0302020204030204" pitchFamily="34" charset="0"/>
                <a:cs typeface="Calibri Light" panose="020F0302020204030204" pitchFamily="34" charset="0"/>
              </a:rPr>
              <a:t>04</a:t>
            </a:r>
            <a:endParaRPr lang="zh-CN" altLang="en-US" sz="19000" dirty="0">
              <a:solidFill>
                <a:schemeClr val="bg1"/>
              </a:solidFill>
              <a:latin typeface="Calibri Light" panose="020F0302020204030204" pitchFamily="34" charset="0"/>
              <a:cs typeface="Calibri Light" panose="020F0302020204030204" pitchFamily="34" charset="0"/>
            </a:endParaRPr>
          </a:p>
        </p:txBody>
      </p:sp>
      <p:sp>
        <p:nvSpPr>
          <p:cNvPr id="8" name="文本框 7"/>
          <p:cNvSpPr txBox="1"/>
          <p:nvPr/>
        </p:nvSpPr>
        <p:spPr>
          <a:xfrm>
            <a:off x="6366552" y="2378476"/>
            <a:ext cx="4161034" cy="768350"/>
          </a:xfrm>
          <a:prstGeom prst="rect">
            <a:avLst/>
          </a:prstGeom>
          <a:noFill/>
        </p:spPr>
        <p:txBody>
          <a:bodyPr wrap="square" rtlCol="0">
            <a:spAutoFit/>
          </a:bodyPr>
          <a:lstStyle/>
          <a:p>
            <a:pPr algn="dist"/>
            <a:r>
              <a:rPr lang="zh-CN" altLang="en-US" sz="4400" u="sng" dirty="0">
                <a:latin typeface="微软雅黑" panose="020B0503020204020204" pitchFamily="34" charset="-122"/>
                <a:ea typeface="微软雅黑" panose="020B0503020204020204" pitchFamily="34" charset="-122"/>
              </a:rPr>
              <a:t>血球计数板法</a:t>
            </a:r>
            <a:endParaRPr lang="zh-CN" altLang="en-US" sz="4400" u="sng" dirty="0">
              <a:latin typeface="微软雅黑" panose="020B0503020204020204" pitchFamily="34" charset="-122"/>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919</Words>
  <Application>WPS 演示</Application>
  <PresentationFormat>宽屏</PresentationFormat>
  <Paragraphs>128</Paragraphs>
  <Slides>13</Slides>
  <Notes>0</Notes>
  <HiddenSlides>0</HiddenSlides>
  <MMClips>0</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13</vt:i4>
      </vt:variant>
    </vt:vector>
  </HeadingPairs>
  <TitlesOfParts>
    <vt:vector size="44" baseType="lpstr">
      <vt:lpstr>Arial</vt:lpstr>
      <vt:lpstr>方正书宋_GBK</vt:lpstr>
      <vt:lpstr>Wingdings</vt:lpstr>
      <vt:lpstr>微软雅黑</vt:lpstr>
      <vt:lpstr>汉仪旗黑KW</vt:lpstr>
      <vt:lpstr>Britannic Bold</vt:lpstr>
      <vt:lpstr>Calibri Light</vt:lpstr>
      <vt:lpstr>Helvetica Neue</vt:lpstr>
      <vt:lpstr>等线</vt:lpstr>
      <vt:lpstr>等线</vt:lpstr>
      <vt:lpstr>汉仪中等线KW</vt:lpstr>
      <vt:lpstr>宋体</vt:lpstr>
      <vt:lpstr>Arial Unicode MS</vt:lpstr>
      <vt:lpstr>汉仪书宋二KW</vt:lpstr>
      <vt:lpstr>苹方-简</vt:lpstr>
      <vt:lpstr>等线 Light</vt:lpstr>
      <vt:lpstr>Calibri</vt:lpstr>
      <vt:lpstr>等线</vt:lpstr>
      <vt:lpstr>儷黑 Pro</vt:lpstr>
      <vt:lpstr>冬青黑体简体中文</vt:lpstr>
      <vt:lpstr>Wingdings 3</vt:lpstr>
      <vt:lpstr>Apple Color Emoji</vt:lpstr>
      <vt:lpstr>兰亭黑-繁</vt:lpstr>
      <vt:lpstr>兰亭黑-简</vt:lpstr>
      <vt:lpstr>圆体-简</vt:lpstr>
      <vt:lpstr>宋体-简</vt:lpstr>
      <vt:lpstr>手札体-繁</vt:lpstr>
      <vt:lpstr>方正小标宋简体</vt:lpstr>
      <vt:lpstr>黑体-简</vt:lpstr>
      <vt:lpstr>Marion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林 灵</dc:creator>
  <cp:lastModifiedBy>kun</cp:lastModifiedBy>
  <cp:revision>21</cp:revision>
  <dcterms:created xsi:type="dcterms:W3CDTF">2020-10-24T15:01:19Z</dcterms:created>
  <dcterms:modified xsi:type="dcterms:W3CDTF">2020-10-24T15:01:19Z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2052-1.9.1.2994</vt:lpwstr>
  </property>
</Properties>
</file>